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13"/>
  </p:notesMasterIdLst>
  <p:handoutMasterIdLst>
    <p:handoutMasterId r:id="rId14"/>
  </p:handoutMasterIdLst>
  <p:sldIdLst>
    <p:sldId id="462" r:id="rId9"/>
    <p:sldId id="758" r:id="rId10"/>
    <p:sldId id="759" r:id="rId11"/>
    <p:sldId id="760" r:id="rId12"/>
  </p:sldIdLst>
  <p:sldSz cx="12192000" cy="6858000"/>
  <p:notesSz cx="9775825" cy="6645275"/>
  <p:custDataLst>
    <p:tags r:id="rId15"/>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3EAB3"/>
    <a:srgbClr val="00D2FE"/>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4653C-E114-B840-8A85-00FEFB3E9993}" v="1" dt="2020-09-23T14:18:55.034"/>
    <p1510:client id="{596D65C6-F3D3-9846-856D-029797305C22}" v="28" dt="2020-09-23T10:43:23.853"/>
    <p1510:client id="{953D2F70-524C-C944-BB90-CB1F4AB7C85B}" v="6" dt="2020-09-23T14:43:37.822"/>
    <p1510:client id="{D2CB3A09-BE9F-7548-B4FB-8CB5C5C74A98}" v="27" dt="2020-09-23T10:06:18.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57"/>
  </p:normalViewPr>
  <p:slideViewPr>
    <p:cSldViewPr snapToGrid="0" snapToObjects="1">
      <p:cViewPr varScale="1">
        <p:scale>
          <a:sx n="90" d="100"/>
          <a:sy n="90" d="100"/>
        </p:scale>
        <p:origin x="232" y="512"/>
      </p:cViewPr>
      <p:guideLst>
        <p:guide pos="3840"/>
        <p:guide orient="horz" pos="3771"/>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handoutMaster" Target="handoutMasters/handout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er, Michelle" userId="269c6baa-3bea-43e2-b302-c27845c1a42b" providerId="ADAL" clId="{D2CB3A09-BE9F-7548-B4FB-8CB5C5C74A98}"/>
    <pc:docChg chg="undo custSel addSld delSld modSld sldOrd">
      <pc:chgData name="Waller, Michelle" userId="269c6baa-3bea-43e2-b302-c27845c1a42b" providerId="ADAL" clId="{D2CB3A09-BE9F-7548-B4FB-8CB5C5C74A98}" dt="2020-09-23T10:12:41.806" v="188" actId="12"/>
      <pc:docMkLst>
        <pc:docMk/>
      </pc:docMkLst>
      <pc:sldChg chg="modSp mod modClrScheme chgLayout">
        <pc:chgData name="Waller, Michelle" userId="269c6baa-3bea-43e2-b302-c27845c1a42b" providerId="ADAL" clId="{D2CB3A09-BE9F-7548-B4FB-8CB5C5C74A98}" dt="2020-09-23T09:31:31.587" v="2" actId="700"/>
        <pc:sldMkLst>
          <pc:docMk/>
          <pc:sldMk cId="1112600258" sldId="462"/>
        </pc:sldMkLst>
        <pc:spChg chg="mod ord">
          <ac:chgData name="Waller, Michelle" userId="269c6baa-3bea-43e2-b302-c27845c1a42b" providerId="ADAL" clId="{D2CB3A09-BE9F-7548-B4FB-8CB5C5C74A98}" dt="2020-09-23T09:31:31.587" v="2" actId="700"/>
          <ac:spMkLst>
            <pc:docMk/>
            <pc:sldMk cId="1112600258" sldId="462"/>
            <ac:spMk id="2" creationId="{00000000-0000-0000-0000-000000000000}"/>
          </ac:spMkLst>
        </pc:spChg>
        <pc:spChg chg="mod ord">
          <ac:chgData name="Waller, Michelle" userId="269c6baa-3bea-43e2-b302-c27845c1a42b" providerId="ADAL" clId="{D2CB3A09-BE9F-7548-B4FB-8CB5C5C74A98}" dt="2020-09-23T09:31:31.587" v="2" actId="700"/>
          <ac:spMkLst>
            <pc:docMk/>
            <pc:sldMk cId="1112600258" sldId="462"/>
            <ac:spMk id="3" creationId="{00000000-0000-0000-0000-000000000000}"/>
          </ac:spMkLst>
        </pc:spChg>
      </pc:sldChg>
      <pc:sldChg chg="modSp mod modClrScheme chgLayout">
        <pc:chgData name="Waller, Michelle" userId="269c6baa-3bea-43e2-b302-c27845c1a42b" providerId="ADAL" clId="{D2CB3A09-BE9F-7548-B4FB-8CB5C5C74A98}" dt="2020-09-23T09:36:48.251" v="13" actId="700"/>
        <pc:sldMkLst>
          <pc:docMk/>
          <pc:sldMk cId="3329272137" sldId="614"/>
        </pc:sldMkLst>
        <pc:spChg chg="mod ord">
          <ac:chgData name="Waller, Michelle" userId="269c6baa-3bea-43e2-b302-c27845c1a42b" providerId="ADAL" clId="{D2CB3A09-BE9F-7548-B4FB-8CB5C5C74A98}" dt="2020-09-23T09:36:48.251" v="13" actId="700"/>
          <ac:spMkLst>
            <pc:docMk/>
            <pc:sldMk cId="3329272137" sldId="614"/>
            <ac:spMk id="2" creationId="{00000000-0000-0000-0000-000000000000}"/>
          </ac:spMkLst>
        </pc:spChg>
        <pc:spChg chg="mod ord">
          <ac:chgData name="Waller, Michelle" userId="269c6baa-3bea-43e2-b302-c27845c1a42b" providerId="ADAL" clId="{D2CB3A09-BE9F-7548-B4FB-8CB5C5C74A98}" dt="2020-09-23T09:36:48.251" v="13" actId="700"/>
          <ac:spMkLst>
            <pc:docMk/>
            <pc:sldMk cId="3329272137" sldId="614"/>
            <ac:spMk id="5" creationId="{00000000-0000-0000-0000-000000000000}"/>
          </ac:spMkLst>
        </pc:spChg>
      </pc:sldChg>
      <pc:sldChg chg="modSp del mod modClrScheme chgLayout">
        <pc:chgData name="Waller, Michelle" userId="269c6baa-3bea-43e2-b302-c27845c1a42b" providerId="ADAL" clId="{D2CB3A09-BE9F-7548-B4FB-8CB5C5C74A98}" dt="2020-09-23T09:38:59.848" v="18" actId="2696"/>
        <pc:sldMkLst>
          <pc:docMk/>
          <pc:sldMk cId="1258270248" sldId="616"/>
        </pc:sldMkLst>
        <pc:spChg chg="mod ord">
          <ac:chgData name="Waller, Michelle" userId="269c6baa-3bea-43e2-b302-c27845c1a42b" providerId="ADAL" clId="{D2CB3A09-BE9F-7548-B4FB-8CB5C5C74A98}" dt="2020-09-23T09:38:16.363" v="16" actId="700"/>
          <ac:spMkLst>
            <pc:docMk/>
            <pc:sldMk cId="1258270248" sldId="616"/>
            <ac:spMk id="3" creationId="{00000000-0000-0000-0000-000000000000}"/>
          </ac:spMkLst>
        </pc:spChg>
        <pc:spChg chg="mod ord">
          <ac:chgData name="Waller, Michelle" userId="269c6baa-3bea-43e2-b302-c27845c1a42b" providerId="ADAL" clId="{D2CB3A09-BE9F-7548-B4FB-8CB5C5C74A98}" dt="2020-09-23T09:38:16.363" v="16" actId="700"/>
          <ac:spMkLst>
            <pc:docMk/>
            <pc:sldMk cId="1258270248" sldId="616"/>
            <ac:spMk id="9" creationId="{00000000-0000-0000-0000-000000000000}"/>
          </ac:spMkLst>
        </pc:spChg>
      </pc:sldChg>
      <pc:sldChg chg="modSp mod modClrScheme chgLayout">
        <pc:chgData name="Waller, Michelle" userId="269c6baa-3bea-43e2-b302-c27845c1a42b" providerId="ADAL" clId="{D2CB3A09-BE9F-7548-B4FB-8CB5C5C74A98}" dt="2020-09-23T10:11:13.949" v="184" actId="700"/>
        <pc:sldMkLst>
          <pc:docMk/>
          <pc:sldMk cId="856531162" sldId="752"/>
        </pc:sldMkLst>
        <pc:spChg chg="mod ord">
          <ac:chgData name="Waller, Michelle" userId="269c6baa-3bea-43e2-b302-c27845c1a42b" providerId="ADAL" clId="{D2CB3A09-BE9F-7548-B4FB-8CB5C5C74A98}" dt="2020-09-23T10:11:13.949" v="184" actId="700"/>
          <ac:spMkLst>
            <pc:docMk/>
            <pc:sldMk cId="856531162" sldId="752"/>
            <ac:spMk id="2" creationId="{00000000-0000-0000-0000-000000000000}"/>
          </ac:spMkLst>
        </pc:spChg>
        <pc:spChg chg="mod ord">
          <ac:chgData name="Waller, Michelle" userId="269c6baa-3bea-43e2-b302-c27845c1a42b" providerId="ADAL" clId="{D2CB3A09-BE9F-7548-B4FB-8CB5C5C74A98}" dt="2020-09-23T10:11:13.949" v="184" actId="700"/>
          <ac:spMkLst>
            <pc:docMk/>
            <pc:sldMk cId="856531162" sldId="752"/>
            <ac:spMk id="5" creationId="{00000000-0000-0000-0000-000000000000}"/>
          </ac:spMkLst>
        </pc:spChg>
      </pc:sldChg>
      <pc:sldChg chg="addSp delSp modSp mod modClrScheme chgLayout">
        <pc:chgData name="Waller, Michelle" userId="269c6baa-3bea-43e2-b302-c27845c1a42b" providerId="ADAL" clId="{D2CB3A09-BE9F-7548-B4FB-8CB5C5C74A98}" dt="2020-09-23T10:09:02.958" v="180" actId="115"/>
        <pc:sldMkLst>
          <pc:docMk/>
          <pc:sldMk cId="2660385598" sldId="753"/>
        </pc:sldMkLst>
        <pc:spChg chg="mod">
          <ac:chgData name="Waller, Michelle" userId="269c6baa-3bea-43e2-b302-c27845c1a42b" providerId="ADAL" clId="{D2CB3A09-BE9F-7548-B4FB-8CB5C5C74A98}" dt="2020-09-23T09:58:55.973" v="130" actId="1076"/>
          <ac:spMkLst>
            <pc:docMk/>
            <pc:sldMk cId="2660385598" sldId="753"/>
            <ac:spMk id="2" creationId="{95A0AEC5-397B-E446-A3AD-1862F25860B9}"/>
          </ac:spMkLst>
        </pc:spChg>
        <pc:spChg chg="mod ord">
          <ac:chgData name="Waller, Michelle" userId="269c6baa-3bea-43e2-b302-c27845c1a42b" providerId="ADAL" clId="{D2CB3A09-BE9F-7548-B4FB-8CB5C5C74A98}" dt="2020-09-23T09:55:41.291" v="96" actId="700"/>
          <ac:spMkLst>
            <pc:docMk/>
            <pc:sldMk cId="2660385598" sldId="753"/>
            <ac:spMk id="3" creationId="{5BB999F5-B4DA-B945-9729-AF75695806C2}"/>
          </ac:spMkLst>
        </pc:spChg>
        <pc:spChg chg="mod ord">
          <ac:chgData name="Waller, Michelle" userId="269c6baa-3bea-43e2-b302-c27845c1a42b" providerId="ADAL" clId="{D2CB3A09-BE9F-7548-B4FB-8CB5C5C74A98}" dt="2020-09-23T09:55:52.764" v="97"/>
          <ac:spMkLst>
            <pc:docMk/>
            <pc:sldMk cId="2660385598" sldId="753"/>
            <ac:spMk id="8" creationId="{AAF02E37-03DE-714A-B93D-34F9AE64C22B}"/>
          </ac:spMkLst>
        </pc:spChg>
        <pc:spChg chg="mod ord">
          <ac:chgData name="Waller, Michelle" userId="269c6baa-3bea-43e2-b302-c27845c1a42b" providerId="ADAL" clId="{D2CB3A09-BE9F-7548-B4FB-8CB5C5C74A98}" dt="2020-09-23T10:09:02.958" v="180" actId="115"/>
          <ac:spMkLst>
            <pc:docMk/>
            <pc:sldMk cId="2660385598" sldId="753"/>
            <ac:spMk id="9" creationId="{28BFD558-7C1A-3A4A-8CE5-9F2C19E807EE}"/>
          </ac:spMkLst>
        </pc:spChg>
        <pc:picChg chg="add mod">
          <ac:chgData name="Waller, Michelle" userId="269c6baa-3bea-43e2-b302-c27845c1a42b" providerId="ADAL" clId="{D2CB3A09-BE9F-7548-B4FB-8CB5C5C74A98}" dt="2020-09-23T09:58:58.238" v="131" actId="1076"/>
          <ac:picMkLst>
            <pc:docMk/>
            <pc:sldMk cId="2660385598" sldId="753"/>
            <ac:picMk id="7" creationId="{0F5D2F07-8308-0A49-8D06-E00323D282A6}"/>
          </ac:picMkLst>
        </pc:picChg>
        <pc:picChg chg="del">
          <ac:chgData name="Waller, Michelle" userId="269c6baa-3bea-43e2-b302-c27845c1a42b" providerId="ADAL" clId="{D2CB3A09-BE9F-7548-B4FB-8CB5C5C74A98}" dt="2020-09-23T09:58:31.773" v="126" actId="478"/>
          <ac:picMkLst>
            <pc:docMk/>
            <pc:sldMk cId="2660385598" sldId="753"/>
            <ac:picMk id="10" creationId="{AE4600EF-A121-6F45-902B-CBE689550580}"/>
          </ac:picMkLst>
        </pc:picChg>
      </pc:sldChg>
      <pc:sldChg chg="modSp mod modClrScheme chgLayout">
        <pc:chgData name="Waller, Michelle" userId="269c6baa-3bea-43e2-b302-c27845c1a42b" providerId="ADAL" clId="{D2CB3A09-BE9F-7548-B4FB-8CB5C5C74A98}" dt="2020-09-23T10:07:05.142" v="176" actId="255"/>
        <pc:sldMkLst>
          <pc:docMk/>
          <pc:sldMk cId="3029155676" sldId="754"/>
        </pc:sldMkLst>
        <pc:spChg chg="mod ord">
          <ac:chgData name="Waller, Michelle" userId="269c6baa-3bea-43e2-b302-c27845c1a42b" providerId="ADAL" clId="{D2CB3A09-BE9F-7548-B4FB-8CB5C5C74A98}" dt="2020-09-23T10:07:05.142" v="176" actId="255"/>
          <ac:spMkLst>
            <pc:docMk/>
            <pc:sldMk cId="3029155676" sldId="754"/>
            <ac:spMk id="2" creationId="{00000000-0000-0000-0000-000000000000}"/>
          </ac:spMkLst>
        </pc:spChg>
        <pc:spChg chg="mod ord">
          <ac:chgData name="Waller, Michelle" userId="269c6baa-3bea-43e2-b302-c27845c1a42b" providerId="ADAL" clId="{D2CB3A09-BE9F-7548-B4FB-8CB5C5C74A98}" dt="2020-09-23T10:06:03.578" v="163"/>
          <ac:spMkLst>
            <pc:docMk/>
            <pc:sldMk cId="3029155676" sldId="754"/>
            <ac:spMk id="5" creationId="{00000000-0000-0000-0000-000000000000}"/>
          </ac:spMkLst>
        </pc:spChg>
      </pc:sldChg>
      <pc:sldChg chg="del">
        <pc:chgData name="Waller, Michelle" userId="269c6baa-3bea-43e2-b302-c27845c1a42b" providerId="ADAL" clId="{D2CB3A09-BE9F-7548-B4FB-8CB5C5C74A98}" dt="2020-09-23T10:05:46.872" v="162" actId="2696"/>
        <pc:sldMkLst>
          <pc:docMk/>
          <pc:sldMk cId="36629818" sldId="755"/>
        </pc:sldMkLst>
      </pc:sldChg>
      <pc:sldChg chg="del">
        <pc:chgData name="Waller, Michelle" userId="269c6baa-3bea-43e2-b302-c27845c1a42b" providerId="ADAL" clId="{D2CB3A09-BE9F-7548-B4FB-8CB5C5C74A98}" dt="2020-09-23T10:05:45.412" v="161" actId="2696"/>
        <pc:sldMkLst>
          <pc:docMk/>
          <pc:sldMk cId="441115752" sldId="756"/>
        </pc:sldMkLst>
      </pc:sldChg>
      <pc:sldChg chg="del">
        <pc:chgData name="Waller, Michelle" userId="269c6baa-3bea-43e2-b302-c27845c1a42b" providerId="ADAL" clId="{D2CB3A09-BE9F-7548-B4FB-8CB5C5C74A98}" dt="2020-09-23T10:05:43.973" v="160" actId="2696"/>
        <pc:sldMkLst>
          <pc:docMk/>
          <pc:sldMk cId="2937639649" sldId="757"/>
        </pc:sldMkLst>
      </pc:sldChg>
      <pc:sldChg chg="modSp mod ord modClrScheme chgLayout">
        <pc:chgData name="Waller, Michelle" userId="269c6baa-3bea-43e2-b302-c27845c1a42b" providerId="ADAL" clId="{D2CB3A09-BE9F-7548-B4FB-8CB5C5C74A98}" dt="2020-09-23T10:12:41.806" v="188" actId="12"/>
        <pc:sldMkLst>
          <pc:docMk/>
          <pc:sldMk cId="1116385079" sldId="758"/>
        </pc:sldMkLst>
        <pc:spChg chg="mod ord">
          <ac:chgData name="Waller, Michelle" userId="269c6baa-3bea-43e2-b302-c27845c1a42b" providerId="ADAL" clId="{D2CB3A09-BE9F-7548-B4FB-8CB5C5C74A98}" dt="2020-09-23T10:01:44.788" v="146" actId="700"/>
          <ac:spMkLst>
            <pc:docMk/>
            <pc:sldMk cId="1116385079" sldId="758"/>
            <ac:spMk id="3" creationId="{5BB999F5-B4DA-B945-9729-AF75695806C2}"/>
          </ac:spMkLst>
        </pc:spChg>
        <pc:spChg chg="mod ord">
          <ac:chgData name="Waller, Michelle" userId="269c6baa-3bea-43e2-b302-c27845c1a42b" providerId="ADAL" clId="{D2CB3A09-BE9F-7548-B4FB-8CB5C5C74A98}" dt="2020-09-23T10:01:44.788" v="146" actId="700"/>
          <ac:spMkLst>
            <pc:docMk/>
            <pc:sldMk cId="1116385079" sldId="758"/>
            <ac:spMk id="8" creationId="{AAF02E37-03DE-714A-B93D-34F9AE64C22B}"/>
          </ac:spMkLst>
        </pc:spChg>
        <pc:spChg chg="mod ord">
          <ac:chgData name="Waller, Michelle" userId="269c6baa-3bea-43e2-b302-c27845c1a42b" providerId="ADAL" clId="{D2CB3A09-BE9F-7548-B4FB-8CB5C5C74A98}" dt="2020-09-23T10:12:41.806" v="188" actId="12"/>
          <ac:spMkLst>
            <pc:docMk/>
            <pc:sldMk cId="1116385079" sldId="758"/>
            <ac:spMk id="9" creationId="{28BFD558-7C1A-3A4A-8CE5-9F2C19E807EE}"/>
          </ac:spMkLst>
        </pc:spChg>
      </pc:sldChg>
      <pc:sldChg chg="del">
        <pc:chgData name="Waller, Michelle" userId="269c6baa-3bea-43e2-b302-c27845c1a42b" providerId="ADAL" clId="{D2CB3A09-BE9F-7548-B4FB-8CB5C5C74A98}" dt="2020-09-23T10:05:39.705" v="158" actId="2696"/>
        <pc:sldMkLst>
          <pc:docMk/>
          <pc:sldMk cId="317222902" sldId="759"/>
        </pc:sldMkLst>
      </pc:sldChg>
      <pc:sldChg chg="addSp modSp mod modClrScheme chgLayout">
        <pc:chgData name="Waller, Michelle" userId="269c6baa-3bea-43e2-b302-c27845c1a42b" providerId="ADAL" clId="{D2CB3A09-BE9F-7548-B4FB-8CB5C5C74A98}" dt="2020-09-23T09:58:16.473" v="125" actId="1076"/>
        <pc:sldMkLst>
          <pc:docMk/>
          <pc:sldMk cId="3973869705" sldId="760"/>
        </pc:sldMkLst>
        <pc:spChg chg="mod ord">
          <ac:chgData name="Waller, Michelle" userId="269c6baa-3bea-43e2-b302-c27845c1a42b" providerId="ADAL" clId="{D2CB3A09-BE9F-7548-B4FB-8CB5C5C74A98}" dt="2020-09-23T09:58:12.523" v="124" actId="20577"/>
          <ac:spMkLst>
            <pc:docMk/>
            <pc:sldMk cId="3973869705" sldId="760"/>
            <ac:spMk id="2" creationId="{00000000-0000-0000-0000-000000000000}"/>
          </ac:spMkLst>
        </pc:spChg>
        <pc:spChg chg="mod ord">
          <ac:chgData name="Waller, Michelle" userId="269c6baa-3bea-43e2-b302-c27845c1a42b" providerId="ADAL" clId="{D2CB3A09-BE9F-7548-B4FB-8CB5C5C74A98}" dt="2020-09-23T09:54:00.412" v="80"/>
          <ac:spMkLst>
            <pc:docMk/>
            <pc:sldMk cId="3973869705" sldId="760"/>
            <ac:spMk id="5" creationId="{00000000-0000-0000-0000-000000000000}"/>
          </ac:spMkLst>
        </pc:spChg>
        <pc:picChg chg="add mod">
          <ac:chgData name="Waller, Michelle" userId="269c6baa-3bea-43e2-b302-c27845c1a42b" providerId="ADAL" clId="{D2CB3A09-BE9F-7548-B4FB-8CB5C5C74A98}" dt="2020-09-23T09:58:16.473" v="125" actId="1076"/>
          <ac:picMkLst>
            <pc:docMk/>
            <pc:sldMk cId="3973869705" sldId="760"/>
            <ac:picMk id="4" creationId="{63041E0B-1BF9-8648-B814-94DA1222CB5B}"/>
          </ac:picMkLst>
        </pc:picChg>
      </pc:sldChg>
      <pc:sldChg chg="del">
        <pc:chgData name="Waller, Michelle" userId="269c6baa-3bea-43e2-b302-c27845c1a42b" providerId="ADAL" clId="{D2CB3A09-BE9F-7548-B4FB-8CB5C5C74A98}" dt="2020-09-23T10:05:42.601" v="159" actId="2696"/>
        <pc:sldMkLst>
          <pc:docMk/>
          <pc:sldMk cId="1102457544" sldId="761"/>
        </pc:sldMkLst>
      </pc:sldChg>
      <pc:sldChg chg="addSp delSp modSp add mod">
        <pc:chgData name="Waller, Michelle" userId="269c6baa-3bea-43e2-b302-c27845c1a42b" providerId="ADAL" clId="{D2CB3A09-BE9F-7548-B4FB-8CB5C5C74A98}" dt="2020-09-23T09:57:49.834" v="119" actId="1076"/>
        <pc:sldMkLst>
          <pc:docMk/>
          <pc:sldMk cId="1221032343" sldId="762"/>
        </pc:sldMkLst>
        <pc:spChg chg="mod">
          <ac:chgData name="Waller, Michelle" userId="269c6baa-3bea-43e2-b302-c27845c1a42b" providerId="ADAL" clId="{D2CB3A09-BE9F-7548-B4FB-8CB5C5C74A98}" dt="2020-09-23T09:39:17.270" v="20"/>
          <ac:spMkLst>
            <pc:docMk/>
            <pc:sldMk cId="1221032343" sldId="762"/>
            <ac:spMk id="2" creationId="{5DD57505-F745-6C40-8EBC-0251B283F7AE}"/>
          </ac:spMkLst>
        </pc:spChg>
        <pc:spChg chg="del">
          <ac:chgData name="Waller, Michelle" userId="269c6baa-3bea-43e2-b302-c27845c1a42b" providerId="ADAL" clId="{D2CB3A09-BE9F-7548-B4FB-8CB5C5C74A98}" dt="2020-09-23T09:39:32.569" v="21"/>
          <ac:spMkLst>
            <pc:docMk/>
            <pc:sldMk cId="1221032343" sldId="762"/>
            <ac:spMk id="3" creationId="{D8018868-5A4E-D84E-BF31-A33FA429CAFF}"/>
          </ac:spMkLst>
        </pc:spChg>
        <pc:spChg chg="add mod">
          <ac:chgData name="Waller, Michelle" userId="269c6baa-3bea-43e2-b302-c27845c1a42b" providerId="ADAL" clId="{D2CB3A09-BE9F-7548-B4FB-8CB5C5C74A98}" dt="2020-09-23T09:39:32.569" v="21"/>
          <ac:spMkLst>
            <pc:docMk/>
            <pc:sldMk cId="1221032343" sldId="762"/>
            <ac:spMk id="5" creationId="{197A95BA-358C-D84E-99A6-B3A44419E624}"/>
          </ac:spMkLst>
        </pc:spChg>
        <pc:picChg chg="add mod">
          <ac:chgData name="Waller, Michelle" userId="269c6baa-3bea-43e2-b302-c27845c1a42b" providerId="ADAL" clId="{D2CB3A09-BE9F-7548-B4FB-8CB5C5C74A98}" dt="2020-09-23T09:57:49.834" v="119" actId="1076"/>
          <ac:picMkLst>
            <pc:docMk/>
            <pc:sldMk cId="1221032343" sldId="762"/>
            <ac:picMk id="6" creationId="{C1FFEE42-ED53-254C-BCC1-F23795E18768}"/>
          </ac:picMkLst>
        </pc:picChg>
      </pc:sldChg>
      <pc:sldChg chg="add del">
        <pc:chgData name="Waller, Michelle" userId="269c6baa-3bea-43e2-b302-c27845c1a42b" providerId="ADAL" clId="{D2CB3A09-BE9F-7548-B4FB-8CB5C5C74A98}" dt="2020-09-23T09:39:39.877" v="22" actId="2696"/>
        <pc:sldMkLst>
          <pc:docMk/>
          <pc:sldMk cId="708116451" sldId="763"/>
        </pc:sldMkLst>
      </pc:sldChg>
      <pc:sldChg chg="modSp add mod">
        <pc:chgData name="Waller, Michelle" userId="269c6baa-3bea-43e2-b302-c27845c1a42b" providerId="ADAL" clId="{D2CB3A09-BE9F-7548-B4FB-8CB5C5C74A98}" dt="2020-09-23T10:08:14.310" v="177" actId="11"/>
        <pc:sldMkLst>
          <pc:docMk/>
          <pc:sldMk cId="4112829610" sldId="763"/>
        </pc:sldMkLst>
        <pc:spChg chg="mod">
          <ac:chgData name="Waller, Michelle" userId="269c6baa-3bea-43e2-b302-c27845c1a42b" providerId="ADAL" clId="{D2CB3A09-BE9F-7548-B4FB-8CB5C5C74A98}" dt="2020-09-23T10:08:14.310" v="177" actId="11"/>
          <ac:spMkLst>
            <pc:docMk/>
            <pc:sldMk cId="4112829610" sldId="763"/>
            <ac:spMk id="2" creationId="{00000000-0000-0000-0000-000000000000}"/>
          </ac:spMkLst>
        </pc:spChg>
      </pc:sldChg>
      <pc:sldChg chg="modSp add mod">
        <pc:chgData name="Waller, Michelle" userId="269c6baa-3bea-43e2-b302-c27845c1a42b" providerId="ADAL" clId="{D2CB3A09-BE9F-7548-B4FB-8CB5C5C74A98}" dt="2020-09-23T10:12:19.553" v="186" actId="12"/>
        <pc:sldMkLst>
          <pc:docMk/>
          <pc:sldMk cId="2457245478" sldId="764"/>
        </pc:sldMkLst>
        <pc:spChg chg="mod">
          <ac:chgData name="Waller, Michelle" userId="269c6baa-3bea-43e2-b302-c27845c1a42b" providerId="ADAL" clId="{D2CB3A09-BE9F-7548-B4FB-8CB5C5C74A98}" dt="2020-09-23T10:12:19.553" v="186" actId="12"/>
          <ac:spMkLst>
            <pc:docMk/>
            <pc:sldMk cId="2457245478" sldId="764"/>
            <ac:spMk id="9" creationId="{28BFD558-7C1A-3A4A-8CE5-9F2C19E807EE}"/>
          </ac:spMkLst>
        </pc:spChg>
      </pc:sldChg>
    </pc:docChg>
  </pc:docChgLst>
  <pc:docChgLst>
    <pc:chgData name="Waller, Michelle" userId="269c6baa-3bea-43e2-b302-c27845c1a42b" providerId="ADAL" clId="{953D2F70-524C-C944-BB90-CB1F4AB7C85B}"/>
    <pc:docChg chg="custSel addSld modSld">
      <pc:chgData name="Waller, Michelle" userId="269c6baa-3bea-43e2-b302-c27845c1a42b" providerId="ADAL" clId="{953D2F70-524C-C944-BB90-CB1F4AB7C85B}" dt="2020-09-24T10:02:29.933" v="36" actId="700"/>
      <pc:docMkLst>
        <pc:docMk/>
      </pc:docMkLst>
      <pc:sldChg chg="modSp mod modClrScheme chgLayout">
        <pc:chgData name="Waller, Michelle" userId="269c6baa-3bea-43e2-b302-c27845c1a42b" providerId="ADAL" clId="{953D2F70-524C-C944-BB90-CB1F4AB7C85B}" dt="2020-09-24T10:02:29.933" v="36" actId="700"/>
        <pc:sldMkLst>
          <pc:docMk/>
          <pc:sldMk cId="1112600258" sldId="462"/>
        </pc:sldMkLst>
        <pc:spChg chg="mod ord">
          <ac:chgData name="Waller, Michelle" userId="269c6baa-3bea-43e2-b302-c27845c1a42b" providerId="ADAL" clId="{953D2F70-524C-C944-BB90-CB1F4AB7C85B}" dt="2020-09-24T10:02:29.933" v="36" actId="700"/>
          <ac:spMkLst>
            <pc:docMk/>
            <pc:sldMk cId="1112600258" sldId="462"/>
            <ac:spMk id="2" creationId="{00000000-0000-0000-0000-000000000000}"/>
          </ac:spMkLst>
        </pc:spChg>
        <pc:spChg chg="mod ord">
          <ac:chgData name="Waller, Michelle" userId="269c6baa-3bea-43e2-b302-c27845c1a42b" providerId="ADAL" clId="{953D2F70-524C-C944-BB90-CB1F4AB7C85B}" dt="2020-09-24T10:02:29.933" v="36" actId="700"/>
          <ac:spMkLst>
            <pc:docMk/>
            <pc:sldMk cId="1112600258" sldId="462"/>
            <ac:spMk id="3" creationId="{00000000-0000-0000-0000-000000000000}"/>
          </ac:spMkLst>
        </pc:spChg>
      </pc:sldChg>
      <pc:sldChg chg="modSp mod">
        <pc:chgData name="Waller, Michelle" userId="269c6baa-3bea-43e2-b302-c27845c1a42b" providerId="ADAL" clId="{953D2F70-524C-C944-BB90-CB1F4AB7C85B}" dt="2020-09-24T09:41:56.495" v="34" actId="948"/>
        <pc:sldMkLst>
          <pc:docMk/>
          <pc:sldMk cId="1116385079" sldId="758"/>
        </pc:sldMkLst>
        <pc:spChg chg="mod">
          <ac:chgData name="Waller, Michelle" userId="269c6baa-3bea-43e2-b302-c27845c1a42b" providerId="ADAL" clId="{953D2F70-524C-C944-BB90-CB1F4AB7C85B}" dt="2020-09-24T09:41:56.495" v="34" actId="948"/>
          <ac:spMkLst>
            <pc:docMk/>
            <pc:sldMk cId="1116385079" sldId="758"/>
            <ac:spMk id="9" creationId="{28BFD558-7C1A-3A4A-8CE5-9F2C19E807EE}"/>
          </ac:spMkLst>
        </pc:spChg>
      </pc:sldChg>
      <pc:sldChg chg="addSp delSp modSp add mod modClrScheme chgLayout">
        <pc:chgData name="Waller, Michelle" userId="269c6baa-3bea-43e2-b302-c27845c1a42b" providerId="ADAL" clId="{953D2F70-524C-C944-BB90-CB1F4AB7C85B}" dt="2020-09-24T09:42:08.464" v="35" actId="948"/>
        <pc:sldMkLst>
          <pc:docMk/>
          <pc:sldMk cId="2352843579" sldId="759"/>
        </pc:sldMkLst>
        <pc:spChg chg="del mod ord">
          <ac:chgData name="Waller, Michelle" userId="269c6baa-3bea-43e2-b302-c27845c1a42b" providerId="ADAL" clId="{953D2F70-524C-C944-BB90-CB1F4AB7C85B}" dt="2020-09-23T14:39:15.250" v="1" actId="700"/>
          <ac:spMkLst>
            <pc:docMk/>
            <pc:sldMk cId="2352843579" sldId="759"/>
            <ac:spMk id="2" creationId="{E7F68A19-5B49-C349-B1D2-0DFF8A933810}"/>
          </ac:spMkLst>
        </pc:spChg>
        <pc:spChg chg="mod ord">
          <ac:chgData name="Waller, Michelle" userId="269c6baa-3bea-43e2-b302-c27845c1a42b" providerId="ADAL" clId="{953D2F70-524C-C944-BB90-CB1F4AB7C85B}" dt="2020-09-23T14:39:45.297" v="3" actId="700"/>
          <ac:spMkLst>
            <pc:docMk/>
            <pc:sldMk cId="2352843579" sldId="759"/>
            <ac:spMk id="3" creationId="{E6BEDCC5-97D5-B244-8529-D4408D487DCD}"/>
          </ac:spMkLst>
        </pc:spChg>
        <pc:spChg chg="del mod ord">
          <ac:chgData name="Waller, Michelle" userId="269c6baa-3bea-43e2-b302-c27845c1a42b" providerId="ADAL" clId="{953D2F70-524C-C944-BB90-CB1F4AB7C85B}" dt="2020-09-23T14:39:15.250" v="1" actId="700"/>
          <ac:spMkLst>
            <pc:docMk/>
            <pc:sldMk cId="2352843579" sldId="759"/>
            <ac:spMk id="4" creationId="{00F7EC25-63E1-5A44-9223-CA73469B2086}"/>
          </ac:spMkLst>
        </pc:spChg>
        <pc:spChg chg="add del mod ord">
          <ac:chgData name="Waller, Michelle" userId="269c6baa-3bea-43e2-b302-c27845c1a42b" providerId="ADAL" clId="{953D2F70-524C-C944-BB90-CB1F4AB7C85B}" dt="2020-09-23T14:39:27.795" v="2" actId="700"/>
          <ac:spMkLst>
            <pc:docMk/>
            <pc:sldMk cId="2352843579" sldId="759"/>
            <ac:spMk id="5" creationId="{3D9BAC56-1346-3944-A363-442330CE66B9}"/>
          </ac:spMkLst>
        </pc:spChg>
        <pc:spChg chg="add del mod ord">
          <ac:chgData name="Waller, Michelle" userId="269c6baa-3bea-43e2-b302-c27845c1a42b" providerId="ADAL" clId="{953D2F70-524C-C944-BB90-CB1F4AB7C85B}" dt="2020-09-23T14:39:27.795" v="2" actId="700"/>
          <ac:spMkLst>
            <pc:docMk/>
            <pc:sldMk cId="2352843579" sldId="759"/>
            <ac:spMk id="6" creationId="{F7069998-50C9-DB4A-8025-420D6E723829}"/>
          </ac:spMkLst>
        </pc:spChg>
        <pc:spChg chg="add del mod ord">
          <ac:chgData name="Waller, Michelle" userId="269c6baa-3bea-43e2-b302-c27845c1a42b" providerId="ADAL" clId="{953D2F70-524C-C944-BB90-CB1F4AB7C85B}" dt="2020-09-23T14:39:45.297" v="3" actId="700"/>
          <ac:spMkLst>
            <pc:docMk/>
            <pc:sldMk cId="2352843579" sldId="759"/>
            <ac:spMk id="7" creationId="{F8309653-FD1F-5942-B394-A2C4F88568DF}"/>
          </ac:spMkLst>
        </pc:spChg>
        <pc:spChg chg="add del mod ord">
          <ac:chgData name="Waller, Michelle" userId="269c6baa-3bea-43e2-b302-c27845c1a42b" providerId="ADAL" clId="{953D2F70-524C-C944-BB90-CB1F4AB7C85B}" dt="2020-09-23T14:39:45.297" v="3" actId="700"/>
          <ac:spMkLst>
            <pc:docMk/>
            <pc:sldMk cId="2352843579" sldId="759"/>
            <ac:spMk id="8" creationId="{CB2A1CE2-645A-EB45-89CE-5B63B0FED50D}"/>
          </ac:spMkLst>
        </pc:spChg>
        <pc:spChg chg="add del mod ord">
          <ac:chgData name="Waller, Michelle" userId="269c6baa-3bea-43e2-b302-c27845c1a42b" providerId="ADAL" clId="{953D2F70-524C-C944-BB90-CB1F4AB7C85B}" dt="2020-09-23T14:39:45.297" v="3" actId="700"/>
          <ac:spMkLst>
            <pc:docMk/>
            <pc:sldMk cId="2352843579" sldId="759"/>
            <ac:spMk id="9" creationId="{A13BDE0F-DB47-D04A-8DED-44F29C0529C7}"/>
          </ac:spMkLst>
        </pc:spChg>
        <pc:spChg chg="add mod ord">
          <ac:chgData name="Waller, Michelle" userId="269c6baa-3bea-43e2-b302-c27845c1a42b" providerId="ADAL" clId="{953D2F70-524C-C944-BB90-CB1F4AB7C85B}" dt="2020-09-23T14:43:08.805" v="27" actId="113"/>
          <ac:spMkLst>
            <pc:docMk/>
            <pc:sldMk cId="2352843579" sldId="759"/>
            <ac:spMk id="10" creationId="{7AC9BA59-C940-834F-A46E-50A0AFA081E1}"/>
          </ac:spMkLst>
        </pc:spChg>
        <pc:spChg chg="add mod ord">
          <ac:chgData name="Waller, Michelle" userId="269c6baa-3bea-43e2-b302-c27845c1a42b" providerId="ADAL" clId="{953D2F70-524C-C944-BB90-CB1F4AB7C85B}" dt="2020-09-24T09:42:08.464" v="35" actId="948"/>
          <ac:spMkLst>
            <pc:docMk/>
            <pc:sldMk cId="2352843579" sldId="759"/>
            <ac:spMk id="11" creationId="{443E2670-68E3-E14B-9442-1953C91D322A}"/>
          </ac:spMkLst>
        </pc:spChg>
      </pc:sldChg>
      <pc:sldChg chg="addSp delSp modSp add mod modClrScheme chgLayout">
        <pc:chgData name="Waller, Michelle" userId="269c6baa-3bea-43e2-b302-c27845c1a42b" providerId="ADAL" clId="{953D2F70-524C-C944-BB90-CB1F4AB7C85B}" dt="2020-09-23T14:43:42.323" v="29" actId="20577"/>
        <pc:sldMkLst>
          <pc:docMk/>
          <pc:sldMk cId="1972698789" sldId="760"/>
        </pc:sldMkLst>
        <pc:spChg chg="mod ord">
          <ac:chgData name="Waller, Michelle" userId="269c6baa-3bea-43e2-b302-c27845c1a42b" providerId="ADAL" clId="{953D2F70-524C-C944-BB90-CB1F4AB7C85B}" dt="2020-09-23T14:42:13.341" v="22" actId="700"/>
          <ac:spMkLst>
            <pc:docMk/>
            <pc:sldMk cId="1972698789" sldId="760"/>
            <ac:spMk id="2" creationId="{789DA39E-3282-B646-8E8A-2A536BD8E984}"/>
          </ac:spMkLst>
        </pc:spChg>
        <pc:spChg chg="del mod ord">
          <ac:chgData name="Waller, Michelle" userId="269c6baa-3bea-43e2-b302-c27845c1a42b" providerId="ADAL" clId="{953D2F70-524C-C944-BB90-CB1F4AB7C85B}" dt="2020-09-23T14:42:13.341" v="22" actId="700"/>
          <ac:spMkLst>
            <pc:docMk/>
            <pc:sldMk cId="1972698789" sldId="760"/>
            <ac:spMk id="3" creationId="{936AEEF0-6365-AF4C-A364-99F6285A06EC}"/>
          </ac:spMkLst>
        </pc:spChg>
        <pc:spChg chg="del mod ord">
          <ac:chgData name="Waller, Michelle" userId="269c6baa-3bea-43e2-b302-c27845c1a42b" providerId="ADAL" clId="{953D2F70-524C-C944-BB90-CB1F4AB7C85B}" dt="2020-09-23T14:42:13.341" v="22" actId="700"/>
          <ac:spMkLst>
            <pc:docMk/>
            <pc:sldMk cId="1972698789" sldId="760"/>
            <ac:spMk id="4" creationId="{D242C201-2B09-8B41-95F9-528A7666DA85}"/>
          </ac:spMkLst>
        </pc:spChg>
        <pc:spChg chg="add mod ord">
          <ac:chgData name="Waller, Michelle" userId="269c6baa-3bea-43e2-b302-c27845c1a42b" providerId="ADAL" clId="{953D2F70-524C-C944-BB90-CB1F4AB7C85B}" dt="2020-09-23T14:43:00.479" v="26" actId="113"/>
          <ac:spMkLst>
            <pc:docMk/>
            <pc:sldMk cId="1972698789" sldId="760"/>
            <ac:spMk id="5" creationId="{D269D98B-1C3D-AE4C-9922-37B3763BB245}"/>
          </ac:spMkLst>
        </pc:spChg>
        <pc:spChg chg="add mod ord">
          <ac:chgData name="Waller, Michelle" userId="269c6baa-3bea-43e2-b302-c27845c1a42b" providerId="ADAL" clId="{953D2F70-524C-C944-BB90-CB1F4AB7C85B}" dt="2020-09-23T14:43:42.323" v="29" actId="20577"/>
          <ac:spMkLst>
            <pc:docMk/>
            <pc:sldMk cId="1972698789" sldId="760"/>
            <ac:spMk id="6" creationId="{2E9B3C6F-7E91-B74F-93E0-8A59C8A4E7E3}"/>
          </ac:spMkLst>
        </pc:spChg>
      </pc:sldChg>
    </pc:docChg>
  </pc:docChgLst>
  <pc:docChgLst>
    <pc:chgData name="Waller, Michelle" userId="269c6baa-3bea-43e2-b302-c27845c1a42b" providerId="ADAL" clId="{537E63F1-3E27-6245-BAB5-72F954921E1D}"/>
    <pc:docChg chg="custSel modSld">
      <pc:chgData name="Waller, Michelle" userId="269c6baa-3bea-43e2-b302-c27845c1a42b" providerId="ADAL" clId="{537E63F1-3E27-6245-BAB5-72F954921E1D}" dt="2020-09-23T14:16:07.304" v="0" actId="700"/>
      <pc:docMkLst>
        <pc:docMk/>
      </pc:docMkLst>
      <pc:sldChg chg="modSp mod modClrScheme chgLayout">
        <pc:chgData name="Waller, Michelle" userId="269c6baa-3bea-43e2-b302-c27845c1a42b" providerId="ADAL" clId="{537E63F1-3E27-6245-BAB5-72F954921E1D}" dt="2020-09-23T14:16:07.304" v="0" actId="700"/>
        <pc:sldMkLst>
          <pc:docMk/>
          <pc:sldMk cId="1112600258" sldId="462"/>
        </pc:sldMkLst>
        <pc:spChg chg="mod ord">
          <ac:chgData name="Waller, Michelle" userId="269c6baa-3bea-43e2-b302-c27845c1a42b" providerId="ADAL" clId="{537E63F1-3E27-6245-BAB5-72F954921E1D}" dt="2020-09-23T14:16:07.304" v="0" actId="700"/>
          <ac:spMkLst>
            <pc:docMk/>
            <pc:sldMk cId="1112600258" sldId="462"/>
            <ac:spMk id="2" creationId="{00000000-0000-0000-0000-000000000000}"/>
          </ac:spMkLst>
        </pc:spChg>
        <pc:spChg chg="mod ord">
          <ac:chgData name="Waller, Michelle" userId="269c6baa-3bea-43e2-b302-c27845c1a42b" providerId="ADAL" clId="{537E63F1-3E27-6245-BAB5-72F954921E1D}" dt="2020-09-23T14:16:07.304" v="0" actId="700"/>
          <ac:spMkLst>
            <pc:docMk/>
            <pc:sldMk cId="1112600258" sldId="462"/>
            <ac:spMk id="3" creationId="{00000000-0000-0000-0000-000000000000}"/>
          </ac:spMkLst>
        </pc:spChg>
      </pc:sldChg>
    </pc:docChg>
  </pc:docChgLst>
  <pc:docChgLst>
    <pc:chgData name="Waller, Michelle" userId="269c6baa-3bea-43e2-b302-c27845c1a42b" providerId="ADAL" clId="{8D9CFA16-5F47-0841-B344-C8F3D89C5ADA}"/>
    <pc:docChg chg="undo custSel addSld delSld modSld sldOrd">
      <pc:chgData name="Waller, Michelle" userId="269c6baa-3bea-43e2-b302-c27845c1a42b" providerId="ADAL" clId="{8D9CFA16-5F47-0841-B344-C8F3D89C5ADA}" dt="2020-09-23T09:21:21.687" v="773" actId="255"/>
      <pc:docMkLst>
        <pc:docMk/>
      </pc:docMkLst>
      <pc:sldChg chg="addSp delSp modSp mod modClrScheme chgLayout">
        <pc:chgData name="Waller, Michelle" userId="269c6baa-3bea-43e2-b302-c27845c1a42b" providerId="ADAL" clId="{8D9CFA16-5F47-0841-B344-C8F3D89C5ADA}" dt="2020-09-22T16:00:14.933" v="469" actId="2711"/>
        <pc:sldMkLst>
          <pc:docMk/>
          <pc:sldMk cId="1112600258" sldId="462"/>
        </pc:sldMkLst>
        <pc:spChg chg="mod ord">
          <ac:chgData name="Waller, Michelle" userId="269c6baa-3bea-43e2-b302-c27845c1a42b" providerId="ADAL" clId="{8D9CFA16-5F47-0841-B344-C8F3D89C5ADA}" dt="2020-09-22T14:21:02.339" v="30" actId="20577"/>
          <ac:spMkLst>
            <pc:docMk/>
            <pc:sldMk cId="1112600258" sldId="462"/>
            <ac:spMk id="2" creationId="{00000000-0000-0000-0000-000000000000}"/>
          </ac:spMkLst>
        </pc:spChg>
        <pc:spChg chg="mod ord">
          <ac:chgData name="Waller, Michelle" userId="269c6baa-3bea-43e2-b302-c27845c1a42b" providerId="ADAL" clId="{8D9CFA16-5F47-0841-B344-C8F3D89C5ADA}" dt="2020-09-22T16:00:14.933" v="469" actId="2711"/>
          <ac:spMkLst>
            <pc:docMk/>
            <pc:sldMk cId="1112600258" sldId="462"/>
            <ac:spMk id="3" creationId="{00000000-0000-0000-0000-000000000000}"/>
          </ac:spMkLst>
        </pc:spChg>
        <pc:spChg chg="add del mod">
          <ac:chgData name="Waller, Michelle" userId="269c6baa-3bea-43e2-b302-c27845c1a42b" providerId="ADAL" clId="{8D9CFA16-5F47-0841-B344-C8F3D89C5ADA}" dt="2020-09-22T14:20:34.997" v="22"/>
          <ac:spMkLst>
            <pc:docMk/>
            <pc:sldMk cId="1112600258" sldId="462"/>
            <ac:spMk id="6" creationId="{2D7BEF50-3D35-8244-8ECC-65BE92057937}"/>
          </ac:spMkLst>
        </pc:spChg>
        <pc:spChg chg="add del mod">
          <ac:chgData name="Waller, Michelle" userId="269c6baa-3bea-43e2-b302-c27845c1a42b" providerId="ADAL" clId="{8D9CFA16-5F47-0841-B344-C8F3D89C5ADA}" dt="2020-09-22T14:20:45.470" v="26" actId="478"/>
          <ac:spMkLst>
            <pc:docMk/>
            <pc:sldMk cId="1112600258" sldId="462"/>
            <ac:spMk id="7" creationId="{554713F8-BD30-7443-B4AF-6849ACE60237}"/>
          </ac:spMkLst>
        </pc:spChg>
        <pc:picChg chg="del">
          <ac:chgData name="Waller, Michelle" userId="269c6baa-3bea-43e2-b302-c27845c1a42b" providerId="ADAL" clId="{8D9CFA16-5F47-0841-B344-C8F3D89C5ADA}" dt="2020-09-22T15:20:12.850" v="246" actId="478"/>
          <ac:picMkLst>
            <pc:docMk/>
            <pc:sldMk cId="1112600258" sldId="462"/>
            <ac:picMk id="4" creationId="{00000000-0000-0000-0000-000000000000}"/>
          </ac:picMkLst>
        </pc:picChg>
      </pc:sldChg>
      <pc:sldChg chg="del">
        <pc:chgData name="Waller, Michelle" userId="269c6baa-3bea-43e2-b302-c27845c1a42b" providerId="ADAL" clId="{8D9CFA16-5F47-0841-B344-C8F3D89C5ADA}" dt="2020-09-22T14:23:36.086" v="31" actId="2696"/>
        <pc:sldMkLst>
          <pc:docMk/>
          <pc:sldMk cId="1592991364" sldId="612"/>
        </pc:sldMkLst>
      </pc:sldChg>
      <pc:sldChg chg="del">
        <pc:chgData name="Waller, Michelle" userId="269c6baa-3bea-43e2-b302-c27845c1a42b" providerId="ADAL" clId="{8D9CFA16-5F47-0841-B344-C8F3D89C5ADA}" dt="2020-09-22T14:23:37.533" v="32" actId="2696"/>
        <pc:sldMkLst>
          <pc:docMk/>
          <pc:sldMk cId="173039075" sldId="613"/>
        </pc:sldMkLst>
      </pc:sldChg>
      <pc:sldChg chg="modSp mod modClrScheme chgLayout">
        <pc:chgData name="Waller, Michelle" userId="269c6baa-3bea-43e2-b302-c27845c1a42b" providerId="ADAL" clId="{8D9CFA16-5F47-0841-B344-C8F3D89C5ADA}" dt="2020-09-23T09:10:01.712" v="701" actId="255"/>
        <pc:sldMkLst>
          <pc:docMk/>
          <pc:sldMk cId="3329272137" sldId="614"/>
        </pc:sldMkLst>
        <pc:spChg chg="mod ord">
          <ac:chgData name="Waller, Michelle" userId="269c6baa-3bea-43e2-b302-c27845c1a42b" providerId="ADAL" clId="{8D9CFA16-5F47-0841-B344-C8F3D89C5ADA}" dt="2020-09-23T09:10:01.712" v="701" actId="255"/>
          <ac:spMkLst>
            <pc:docMk/>
            <pc:sldMk cId="3329272137" sldId="614"/>
            <ac:spMk id="2" creationId="{00000000-0000-0000-0000-000000000000}"/>
          </ac:spMkLst>
        </pc:spChg>
        <pc:spChg chg="mod ord">
          <ac:chgData name="Waller, Michelle" userId="269c6baa-3bea-43e2-b302-c27845c1a42b" providerId="ADAL" clId="{8D9CFA16-5F47-0841-B344-C8F3D89C5ADA}" dt="2020-09-22T16:37:20.758" v="557" actId="700"/>
          <ac:spMkLst>
            <pc:docMk/>
            <pc:sldMk cId="3329272137" sldId="614"/>
            <ac:spMk id="5" creationId="{00000000-0000-0000-0000-000000000000}"/>
          </ac:spMkLst>
        </pc:spChg>
      </pc:sldChg>
      <pc:sldChg chg="modSp mod modClrScheme chgLayout">
        <pc:chgData name="Waller, Michelle" userId="269c6baa-3bea-43e2-b302-c27845c1a42b" providerId="ADAL" clId="{8D9CFA16-5F47-0841-B344-C8F3D89C5ADA}" dt="2020-09-23T09:10:18.817" v="703" actId="255"/>
        <pc:sldMkLst>
          <pc:docMk/>
          <pc:sldMk cId="1258270248" sldId="616"/>
        </pc:sldMkLst>
        <pc:spChg chg="mod ord">
          <ac:chgData name="Waller, Michelle" userId="269c6baa-3bea-43e2-b302-c27845c1a42b" providerId="ADAL" clId="{8D9CFA16-5F47-0841-B344-C8F3D89C5ADA}" dt="2020-09-22T15:25:38.660" v="249" actId="700"/>
          <ac:spMkLst>
            <pc:docMk/>
            <pc:sldMk cId="1258270248" sldId="616"/>
            <ac:spMk id="3" creationId="{00000000-0000-0000-0000-000000000000}"/>
          </ac:spMkLst>
        </pc:spChg>
        <pc:spChg chg="mod ord">
          <ac:chgData name="Waller, Michelle" userId="269c6baa-3bea-43e2-b302-c27845c1a42b" providerId="ADAL" clId="{8D9CFA16-5F47-0841-B344-C8F3D89C5ADA}" dt="2020-09-23T09:10:18.817" v="703" actId="255"/>
          <ac:spMkLst>
            <pc:docMk/>
            <pc:sldMk cId="1258270248" sldId="616"/>
            <ac:spMk id="9" creationId="{00000000-0000-0000-0000-000000000000}"/>
          </ac:spMkLst>
        </pc:spChg>
      </pc:sldChg>
      <pc:sldChg chg="del">
        <pc:chgData name="Waller, Michelle" userId="269c6baa-3bea-43e2-b302-c27845c1a42b" providerId="ADAL" clId="{8D9CFA16-5F47-0841-B344-C8F3D89C5ADA}" dt="2020-09-22T15:10:56.880" v="244" actId="2696"/>
        <pc:sldMkLst>
          <pc:docMk/>
          <pc:sldMk cId="3031212613" sldId="617"/>
        </pc:sldMkLst>
      </pc:sldChg>
      <pc:sldChg chg="del">
        <pc:chgData name="Waller, Michelle" userId="269c6baa-3bea-43e2-b302-c27845c1a42b" providerId="ADAL" clId="{8D9CFA16-5F47-0841-B344-C8F3D89C5ADA}" dt="2020-09-22T15:11:00.769" v="245" actId="2696"/>
        <pc:sldMkLst>
          <pc:docMk/>
          <pc:sldMk cId="3727644893" sldId="618"/>
        </pc:sldMkLst>
      </pc:sldChg>
      <pc:sldChg chg="del">
        <pc:chgData name="Waller, Michelle" userId="269c6baa-3bea-43e2-b302-c27845c1a42b" providerId="ADAL" clId="{8D9CFA16-5F47-0841-B344-C8F3D89C5ADA}" dt="2020-09-22T16:34:21.093" v="549" actId="2696"/>
        <pc:sldMkLst>
          <pc:docMk/>
          <pc:sldMk cId="2191652147" sldId="751"/>
        </pc:sldMkLst>
      </pc:sldChg>
      <pc:sldChg chg="modSp add mod ord modClrScheme chgLayout">
        <pc:chgData name="Waller, Michelle" userId="269c6baa-3bea-43e2-b302-c27845c1a42b" providerId="ADAL" clId="{8D9CFA16-5F47-0841-B344-C8F3D89C5ADA}" dt="2020-09-23T09:18:39.564" v="761" actId="255"/>
        <pc:sldMkLst>
          <pc:docMk/>
          <pc:sldMk cId="856531162" sldId="752"/>
        </pc:sldMkLst>
        <pc:spChg chg="mod ord">
          <ac:chgData name="Waller, Michelle" userId="269c6baa-3bea-43e2-b302-c27845c1a42b" providerId="ADAL" clId="{8D9CFA16-5F47-0841-B344-C8F3D89C5ADA}" dt="2020-09-23T09:18:39.564" v="761" actId="255"/>
          <ac:spMkLst>
            <pc:docMk/>
            <pc:sldMk cId="856531162" sldId="752"/>
            <ac:spMk id="2" creationId="{00000000-0000-0000-0000-000000000000}"/>
          </ac:spMkLst>
        </pc:spChg>
        <pc:spChg chg="mod ord">
          <ac:chgData name="Waller, Michelle" userId="269c6baa-3bea-43e2-b302-c27845c1a42b" providerId="ADAL" clId="{8D9CFA16-5F47-0841-B344-C8F3D89C5ADA}" dt="2020-09-22T15:26:04.118" v="250" actId="700"/>
          <ac:spMkLst>
            <pc:docMk/>
            <pc:sldMk cId="856531162" sldId="752"/>
            <ac:spMk id="5" creationId="{00000000-0000-0000-0000-000000000000}"/>
          </ac:spMkLst>
        </pc:spChg>
      </pc:sldChg>
      <pc:sldChg chg="addSp delSp modSp add del mod modClrScheme chgLayout">
        <pc:chgData name="Waller, Michelle" userId="269c6baa-3bea-43e2-b302-c27845c1a42b" providerId="ADAL" clId="{8D9CFA16-5F47-0841-B344-C8F3D89C5ADA}" dt="2020-09-23T09:20:55.106" v="771" actId="255"/>
        <pc:sldMkLst>
          <pc:docMk/>
          <pc:sldMk cId="2660385598" sldId="753"/>
        </pc:sldMkLst>
        <pc:spChg chg="add del mod ord">
          <ac:chgData name="Waller, Michelle" userId="269c6baa-3bea-43e2-b302-c27845c1a42b" providerId="ADAL" clId="{8D9CFA16-5F47-0841-B344-C8F3D89C5ADA}" dt="2020-09-22T16:40:15.136" v="561" actId="700"/>
          <ac:spMkLst>
            <pc:docMk/>
            <pc:sldMk cId="2660385598" sldId="753"/>
            <ac:spMk id="2" creationId="{371501C6-DB67-A84D-ABED-88A1963BC914}"/>
          </ac:spMkLst>
        </pc:spChg>
        <pc:spChg chg="del mod ord">
          <ac:chgData name="Waller, Michelle" userId="269c6baa-3bea-43e2-b302-c27845c1a42b" providerId="ADAL" clId="{8D9CFA16-5F47-0841-B344-C8F3D89C5ADA}" dt="2020-09-22T14:57:50.930" v="201" actId="700"/>
          <ac:spMkLst>
            <pc:docMk/>
            <pc:sldMk cId="2660385598" sldId="753"/>
            <ac:spMk id="2" creationId="{75EA579B-AAC0-964C-824C-BBC25EB3F661}"/>
          </ac:spMkLst>
        </pc:spChg>
        <pc:spChg chg="add mod">
          <ac:chgData name="Waller, Michelle" userId="269c6baa-3bea-43e2-b302-c27845c1a42b" providerId="ADAL" clId="{8D9CFA16-5F47-0841-B344-C8F3D89C5ADA}" dt="2020-09-23T08:05:48.311" v="671" actId="207"/>
          <ac:spMkLst>
            <pc:docMk/>
            <pc:sldMk cId="2660385598" sldId="753"/>
            <ac:spMk id="2" creationId="{95A0AEC5-397B-E446-A3AD-1862F25860B9}"/>
          </ac:spMkLst>
        </pc:spChg>
        <pc:spChg chg="mod ord">
          <ac:chgData name="Waller, Michelle" userId="269c6baa-3bea-43e2-b302-c27845c1a42b" providerId="ADAL" clId="{8D9CFA16-5F47-0841-B344-C8F3D89C5ADA}" dt="2020-09-23T07:53:01.896" v="593" actId="700"/>
          <ac:spMkLst>
            <pc:docMk/>
            <pc:sldMk cId="2660385598" sldId="753"/>
            <ac:spMk id="3" creationId="{5BB999F5-B4DA-B945-9729-AF75695806C2}"/>
          </ac:spMkLst>
        </pc:spChg>
        <pc:spChg chg="del mod ord">
          <ac:chgData name="Waller, Michelle" userId="269c6baa-3bea-43e2-b302-c27845c1a42b" providerId="ADAL" clId="{8D9CFA16-5F47-0841-B344-C8F3D89C5ADA}" dt="2020-09-22T14:57:50.930" v="201" actId="700"/>
          <ac:spMkLst>
            <pc:docMk/>
            <pc:sldMk cId="2660385598" sldId="753"/>
            <ac:spMk id="4" creationId="{0211AED4-C30C-5F4B-AF2A-0FFA6642BA84}"/>
          </ac:spMkLst>
        </pc:spChg>
        <pc:spChg chg="add del mod ord">
          <ac:chgData name="Waller, Michelle" userId="269c6baa-3bea-43e2-b302-c27845c1a42b" providerId="ADAL" clId="{8D9CFA16-5F47-0841-B344-C8F3D89C5ADA}" dt="2020-09-22T14:58:43.609" v="202" actId="700"/>
          <ac:spMkLst>
            <pc:docMk/>
            <pc:sldMk cId="2660385598" sldId="753"/>
            <ac:spMk id="5" creationId="{9FF45EDB-40F8-E249-9B49-72020CF76704}"/>
          </ac:spMkLst>
        </pc:spChg>
        <pc:spChg chg="add del mod ord">
          <ac:chgData name="Waller, Michelle" userId="269c6baa-3bea-43e2-b302-c27845c1a42b" providerId="ADAL" clId="{8D9CFA16-5F47-0841-B344-C8F3D89C5ADA}" dt="2020-09-22T14:58:43.609" v="202" actId="700"/>
          <ac:spMkLst>
            <pc:docMk/>
            <pc:sldMk cId="2660385598" sldId="753"/>
            <ac:spMk id="6" creationId="{38F4E024-1E26-6241-96F8-A573331A762C}"/>
          </ac:spMkLst>
        </pc:spChg>
        <pc:spChg chg="add del mod ord">
          <ac:chgData name="Waller, Michelle" userId="269c6baa-3bea-43e2-b302-c27845c1a42b" providerId="ADAL" clId="{8D9CFA16-5F47-0841-B344-C8F3D89C5ADA}" dt="2020-09-22T14:58:43.609" v="202" actId="700"/>
          <ac:spMkLst>
            <pc:docMk/>
            <pc:sldMk cId="2660385598" sldId="753"/>
            <ac:spMk id="7" creationId="{92C6F3D8-9105-5E46-9384-DC1A6220DA1A}"/>
          </ac:spMkLst>
        </pc:spChg>
        <pc:spChg chg="add mod">
          <ac:chgData name="Waller, Michelle" userId="269c6baa-3bea-43e2-b302-c27845c1a42b" providerId="ADAL" clId="{8D9CFA16-5F47-0841-B344-C8F3D89C5ADA}" dt="2020-09-22T16:41:04.896" v="565"/>
          <ac:spMkLst>
            <pc:docMk/>
            <pc:sldMk cId="2660385598" sldId="753"/>
            <ac:spMk id="7" creationId="{DBF3EBAE-9F8C-D149-9DFF-FFDAFDFF74C5}"/>
          </ac:spMkLst>
        </pc:spChg>
        <pc:spChg chg="add mod ord">
          <ac:chgData name="Waller, Michelle" userId="269c6baa-3bea-43e2-b302-c27845c1a42b" providerId="ADAL" clId="{8D9CFA16-5F47-0841-B344-C8F3D89C5ADA}" dt="2020-09-23T07:53:01.896" v="593" actId="700"/>
          <ac:spMkLst>
            <pc:docMk/>
            <pc:sldMk cId="2660385598" sldId="753"/>
            <ac:spMk id="8" creationId="{AAF02E37-03DE-714A-B93D-34F9AE64C22B}"/>
          </ac:spMkLst>
        </pc:spChg>
        <pc:spChg chg="add mod ord">
          <ac:chgData name="Waller, Michelle" userId="269c6baa-3bea-43e2-b302-c27845c1a42b" providerId="ADAL" clId="{8D9CFA16-5F47-0841-B344-C8F3D89C5ADA}" dt="2020-09-23T09:20:55.106" v="771" actId="255"/>
          <ac:spMkLst>
            <pc:docMk/>
            <pc:sldMk cId="2660385598" sldId="753"/>
            <ac:spMk id="9" creationId="{28BFD558-7C1A-3A4A-8CE5-9F2C19E807EE}"/>
          </ac:spMkLst>
        </pc:spChg>
        <pc:picChg chg="add mod">
          <ac:chgData name="Waller, Michelle" userId="269c6baa-3bea-43e2-b302-c27845c1a42b" providerId="ADAL" clId="{8D9CFA16-5F47-0841-B344-C8F3D89C5ADA}" dt="2020-09-22T15:04:28.450" v="218" actId="1076"/>
          <ac:picMkLst>
            <pc:docMk/>
            <pc:sldMk cId="2660385598" sldId="753"/>
            <ac:picMk id="10" creationId="{AE4600EF-A121-6F45-902B-CBE689550580}"/>
          </ac:picMkLst>
        </pc:picChg>
      </pc:sldChg>
      <pc:sldChg chg="modSp add mod ord modClrScheme chgLayout">
        <pc:chgData name="Waller, Michelle" userId="269c6baa-3bea-43e2-b302-c27845c1a42b" providerId="ADAL" clId="{8D9CFA16-5F47-0841-B344-C8F3D89C5ADA}" dt="2020-09-23T07:53:18.327" v="594" actId="700"/>
        <pc:sldMkLst>
          <pc:docMk/>
          <pc:sldMk cId="3029155676" sldId="754"/>
        </pc:sldMkLst>
        <pc:spChg chg="mod ord">
          <ac:chgData name="Waller, Michelle" userId="269c6baa-3bea-43e2-b302-c27845c1a42b" providerId="ADAL" clId="{8D9CFA16-5F47-0841-B344-C8F3D89C5ADA}" dt="2020-09-23T07:53:18.327" v="594" actId="700"/>
          <ac:spMkLst>
            <pc:docMk/>
            <pc:sldMk cId="3029155676" sldId="754"/>
            <ac:spMk id="2" creationId="{00000000-0000-0000-0000-000000000000}"/>
          </ac:spMkLst>
        </pc:spChg>
        <pc:spChg chg="mod ord">
          <ac:chgData name="Waller, Michelle" userId="269c6baa-3bea-43e2-b302-c27845c1a42b" providerId="ADAL" clId="{8D9CFA16-5F47-0841-B344-C8F3D89C5ADA}" dt="2020-09-23T07:53:18.327" v="594" actId="700"/>
          <ac:spMkLst>
            <pc:docMk/>
            <pc:sldMk cId="3029155676" sldId="754"/>
            <ac:spMk id="5" creationId="{00000000-0000-0000-0000-000000000000}"/>
          </ac:spMkLst>
        </pc:spChg>
      </pc:sldChg>
      <pc:sldChg chg="modSp add mod modClrScheme chgLayout">
        <pc:chgData name="Waller, Michelle" userId="269c6baa-3bea-43e2-b302-c27845c1a42b" providerId="ADAL" clId="{8D9CFA16-5F47-0841-B344-C8F3D89C5ADA}" dt="2020-09-23T07:53:55.665" v="595" actId="700"/>
        <pc:sldMkLst>
          <pc:docMk/>
          <pc:sldMk cId="36629818" sldId="755"/>
        </pc:sldMkLst>
        <pc:spChg chg="mod ord">
          <ac:chgData name="Waller, Michelle" userId="269c6baa-3bea-43e2-b302-c27845c1a42b" providerId="ADAL" clId="{8D9CFA16-5F47-0841-B344-C8F3D89C5ADA}" dt="2020-09-23T07:53:55.665" v="595" actId="700"/>
          <ac:spMkLst>
            <pc:docMk/>
            <pc:sldMk cId="36629818" sldId="755"/>
            <ac:spMk id="2" creationId="{00000000-0000-0000-0000-000000000000}"/>
          </ac:spMkLst>
        </pc:spChg>
        <pc:spChg chg="mod ord">
          <ac:chgData name="Waller, Michelle" userId="269c6baa-3bea-43e2-b302-c27845c1a42b" providerId="ADAL" clId="{8D9CFA16-5F47-0841-B344-C8F3D89C5ADA}" dt="2020-09-23T07:53:55.665" v="595" actId="700"/>
          <ac:spMkLst>
            <pc:docMk/>
            <pc:sldMk cId="36629818" sldId="755"/>
            <ac:spMk id="5" creationId="{00000000-0000-0000-0000-000000000000}"/>
          </ac:spMkLst>
        </pc:spChg>
      </pc:sldChg>
      <pc:sldChg chg="addSp delSp modSp add mod modClrScheme chgLayout">
        <pc:chgData name="Waller, Michelle" userId="269c6baa-3bea-43e2-b302-c27845c1a42b" providerId="ADAL" clId="{8D9CFA16-5F47-0841-B344-C8F3D89C5ADA}" dt="2020-09-23T07:54:34.849" v="598" actId="14100"/>
        <pc:sldMkLst>
          <pc:docMk/>
          <pc:sldMk cId="441115752" sldId="756"/>
        </pc:sldMkLst>
        <pc:spChg chg="mod ord">
          <ac:chgData name="Waller, Michelle" userId="269c6baa-3bea-43e2-b302-c27845c1a42b" providerId="ADAL" clId="{8D9CFA16-5F47-0841-B344-C8F3D89C5ADA}" dt="2020-09-23T07:54:26.323" v="596" actId="700"/>
          <ac:spMkLst>
            <pc:docMk/>
            <pc:sldMk cId="441115752" sldId="756"/>
            <ac:spMk id="2" creationId="{00000000-0000-0000-0000-000000000000}"/>
          </ac:spMkLst>
        </pc:spChg>
        <pc:spChg chg="add del mod ord">
          <ac:chgData name="Waller, Michelle" userId="269c6baa-3bea-43e2-b302-c27845c1a42b" providerId="ADAL" clId="{8D9CFA16-5F47-0841-B344-C8F3D89C5ADA}" dt="2020-09-22T16:23:34.100" v="505" actId="700"/>
          <ac:spMkLst>
            <pc:docMk/>
            <pc:sldMk cId="441115752" sldId="756"/>
            <ac:spMk id="3" creationId="{2E5B2C6F-6D20-3648-8DC9-BC479BF20463}"/>
          </ac:spMkLst>
        </pc:spChg>
        <pc:spChg chg="add del mod ord">
          <ac:chgData name="Waller, Michelle" userId="269c6baa-3bea-43e2-b302-c27845c1a42b" providerId="ADAL" clId="{8D9CFA16-5F47-0841-B344-C8F3D89C5ADA}" dt="2020-09-22T16:24:16.490" v="509" actId="700"/>
          <ac:spMkLst>
            <pc:docMk/>
            <pc:sldMk cId="441115752" sldId="756"/>
            <ac:spMk id="4" creationId="{673E8AED-5E31-0F40-9348-CD12494C769C}"/>
          </ac:spMkLst>
        </pc:spChg>
        <pc:spChg chg="mod ord">
          <ac:chgData name="Waller, Michelle" userId="269c6baa-3bea-43e2-b302-c27845c1a42b" providerId="ADAL" clId="{8D9CFA16-5F47-0841-B344-C8F3D89C5ADA}" dt="2020-09-23T07:54:34.849" v="598" actId="14100"/>
          <ac:spMkLst>
            <pc:docMk/>
            <pc:sldMk cId="441115752" sldId="756"/>
            <ac:spMk id="5" creationId="{00000000-0000-0000-0000-000000000000}"/>
          </ac:spMkLst>
        </pc:spChg>
        <pc:spChg chg="add del mod ord">
          <ac:chgData name="Waller, Michelle" userId="269c6baa-3bea-43e2-b302-c27845c1a42b" providerId="ADAL" clId="{8D9CFA16-5F47-0841-B344-C8F3D89C5ADA}" dt="2020-09-22T16:29:48.873" v="537" actId="700"/>
          <ac:spMkLst>
            <pc:docMk/>
            <pc:sldMk cId="441115752" sldId="756"/>
            <ac:spMk id="6" creationId="{90DEBBED-712C-5042-88D4-7B6AB7AD712A}"/>
          </ac:spMkLst>
        </pc:spChg>
        <pc:spChg chg="add del mod">
          <ac:chgData name="Waller, Michelle" userId="269c6baa-3bea-43e2-b302-c27845c1a42b" providerId="ADAL" clId="{8D9CFA16-5F47-0841-B344-C8F3D89C5ADA}" dt="2020-09-22T16:29:57.817" v="539" actId="478"/>
          <ac:spMkLst>
            <pc:docMk/>
            <pc:sldMk cId="441115752" sldId="756"/>
            <ac:spMk id="7" creationId="{4ABA3663-E3DE-E649-8E75-AC1FD941E847}"/>
          </ac:spMkLst>
        </pc:spChg>
        <pc:spChg chg="add mod">
          <ac:chgData name="Waller, Michelle" userId="269c6baa-3bea-43e2-b302-c27845c1a42b" providerId="ADAL" clId="{8D9CFA16-5F47-0841-B344-C8F3D89C5ADA}" dt="2020-09-22T16:30:10.629" v="541" actId="27636"/>
          <ac:spMkLst>
            <pc:docMk/>
            <pc:sldMk cId="441115752" sldId="756"/>
            <ac:spMk id="8" creationId="{C6D6E3E7-02BC-0C4A-ADEA-08A0C50BC61A}"/>
          </ac:spMkLst>
        </pc:spChg>
      </pc:sldChg>
      <pc:sldChg chg="addSp delSp modSp add mod ord modClrScheme chgLayout">
        <pc:chgData name="Waller, Michelle" userId="269c6baa-3bea-43e2-b302-c27845c1a42b" providerId="ADAL" clId="{8D9CFA16-5F47-0841-B344-C8F3D89C5ADA}" dt="2020-09-23T09:12:02.887" v="716" actId="20577"/>
        <pc:sldMkLst>
          <pc:docMk/>
          <pc:sldMk cId="2937639649" sldId="757"/>
        </pc:sldMkLst>
        <pc:spChg chg="mod ord">
          <ac:chgData name="Waller, Michelle" userId="269c6baa-3bea-43e2-b302-c27845c1a42b" providerId="ADAL" clId="{8D9CFA16-5F47-0841-B344-C8F3D89C5ADA}" dt="2020-09-23T07:55:48.272" v="599" actId="700"/>
          <ac:spMkLst>
            <pc:docMk/>
            <pc:sldMk cId="2937639649" sldId="757"/>
            <ac:spMk id="3" creationId="{5BB999F5-B4DA-B945-9729-AF75695806C2}"/>
          </ac:spMkLst>
        </pc:spChg>
        <pc:spChg chg="add mod">
          <ac:chgData name="Waller, Michelle" userId="269c6baa-3bea-43e2-b302-c27845c1a42b" providerId="ADAL" clId="{8D9CFA16-5F47-0841-B344-C8F3D89C5ADA}" dt="2020-09-23T08:05:36.594" v="669" actId="207"/>
          <ac:spMkLst>
            <pc:docMk/>
            <pc:sldMk cId="2937639649" sldId="757"/>
            <ac:spMk id="6" creationId="{7AAF69E9-0572-7446-91CD-254A37451DF2}"/>
          </ac:spMkLst>
        </pc:spChg>
        <pc:spChg chg="mod ord">
          <ac:chgData name="Waller, Michelle" userId="269c6baa-3bea-43e2-b302-c27845c1a42b" providerId="ADAL" clId="{8D9CFA16-5F47-0841-B344-C8F3D89C5ADA}" dt="2020-09-23T07:55:48.272" v="599" actId="700"/>
          <ac:spMkLst>
            <pc:docMk/>
            <pc:sldMk cId="2937639649" sldId="757"/>
            <ac:spMk id="8" creationId="{AAF02E37-03DE-714A-B93D-34F9AE64C22B}"/>
          </ac:spMkLst>
        </pc:spChg>
        <pc:spChg chg="mod ord">
          <ac:chgData name="Waller, Michelle" userId="269c6baa-3bea-43e2-b302-c27845c1a42b" providerId="ADAL" clId="{8D9CFA16-5F47-0841-B344-C8F3D89C5ADA}" dt="2020-09-23T09:12:02.887" v="716" actId="20577"/>
          <ac:spMkLst>
            <pc:docMk/>
            <pc:sldMk cId="2937639649" sldId="757"/>
            <ac:spMk id="9" creationId="{28BFD558-7C1A-3A4A-8CE5-9F2C19E807EE}"/>
          </ac:spMkLst>
        </pc:spChg>
        <pc:picChg chg="add mod">
          <ac:chgData name="Waller, Michelle" userId="269c6baa-3bea-43e2-b302-c27845c1a42b" providerId="ADAL" clId="{8D9CFA16-5F47-0841-B344-C8F3D89C5ADA}" dt="2020-09-23T07:58:41.731" v="642" actId="1076"/>
          <ac:picMkLst>
            <pc:docMk/>
            <pc:sldMk cId="2937639649" sldId="757"/>
            <ac:picMk id="7" creationId="{B1F6417E-E978-BE4C-94D3-428F01CA110F}"/>
          </ac:picMkLst>
        </pc:picChg>
        <pc:picChg chg="del">
          <ac:chgData name="Waller, Michelle" userId="269c6baa-3bea-43e2-b302-c27845c1a42b" providerId="ADAL" clId="{8D9CFA16-5F47-0841-B344-C8F3D89C5ADA}" dt="2020-09-23T07:55:59.529" v="600" actId="478"/>
          <ac:picMkLst>
            <pc:docMk/>
            <pc:sldMk cId="2937639649" sldId="757"/>
            <ac:picMk id="10" creationId="{AE4600EF-A121-6F45-902B-CBE689550580}"/>
          </ac:picMkLst>
        </pc:picChg>
      </pc:sldChg>
      <pc:sldChg chg="delSp modSp add mod">
        <pc:chgData name="Waller, Michelle" userId="269c6baa-3bea-43e2-b302-c27845c1a42b" providerId="ADAL" clId="{8D9CFA16-5F47-0841-B344-C8F3D89C5ADA}" dt="2020-09-23T09:21:21.687" v="773" actId="255"/>
        <pc:sldMkLst>
          <pc:docMk/>
          <pc:sldMk cId="1116385079" sldId="758"/>
        </pc:sldMkLst>
        <pc:spChg chg="del">
          <ac:chgData name="Waller, Michelle" userId="269c6baa-3bea-43e2-b302-c27845c1a42b" providerId="ADAL" clId="{8D9CFA16-5F47-0841-B344-C8F3D89C5ADA}" dt="2020-09-23T08:00:50.140" v="645" actId="478"/>
          <ac:spMkLst>
            <pc:docMk/>
            <pc:sldMk cId="1116385079" sldId="758"/>
            <ac:spMk id="6" creationId="{7AAF69E9-0572-7446-91CD-254A37451DF2}"/>
          </ac:spMkLst>
        </pc:spChg>
        <pc:spChg chg="mod">
          <ac:chgData name="Waller, Michelle" userId="269c6baa-3bea-43e2-b302-c27845c1a42b" providerId="ADAL" clId="{8D9CFA16-5F47-0841-B344-C8F3D89C5ADA}" dt="2020-09-23T09:21:21.687" v="773" actId="255"/>
          <ac:spMkLst>
            <pc:docMk/>
            <pc:sldMk cId="1116385079" sldId="758"/>
            <ac:spMk id="9" creationId="{28BFD558-7C1A-3A4A-8CE5-9F2C19E807EE}"/>
          </ac:spMkLst>
        </pc:spChg>
        <pc:picChg chg="del">
          <ac:chgData name="Waller, Michelle" userId="269c6baa-3bea-43e2-b302-c27845c1a42b" providerId="ADAL" clId="{8D9CFA16-5F47-0841-B344-C8F3D89C5ADA}" dt="2020-09-23T08:00:47.370" v="644" actId="478"/>
          <ac:picMkLst>
            <pc:docMk/>
            <pc:sldMk cId="1116385079" sldId="758"/>
            <ac:picMk id="7" creationId="{B1F6417E-E978-BE4C-94D3-428F01CA110F}"/>
          </ac:picMkLst>
        </pc:picChg>
      </pc:sldChg>
      <pc:sldChg chg="addSp delSp modSp add del mod modClrScheme chgLayout">
        <pc:chgData name="Waller, Michelle" userId="269c6baa-3bea-43e2-b302-c27845c1a42b" providerId="ADAL" clId="{8D9CFA16-5F47-0841-B344-C8F3D89C5ADA}" dt="2020-09-22T16:44:04.959" v="581" actId="2696"/>
        <pc:sldMkLst>
          <pc:docMk/>
          <pc:sldMk cId="1210730944" sldId="758"/>
        </pc:sldMkLst>
        <pc:spChg chg="add mod ord">
          <ac:chgData name="Waller, Michelle" userId="269c6baa-3bea-43e2-b302-c27845c1a42b" providerId="ADAL" clId="{8D9CFA16-5F47-0841-B344-C8F3D89C5ADA}" dt="2020-09-22T16:43:17.394" v="580" actId="700"/>
          <ac:spMkLst>
            <pc:docMk/>
            <pc:sldMk cId="1210730944" sldId="758"/>
            <ac:spMk id="2" creationId="{C2A2A6A5-0B2A-F64A-997D-BE7AEE5EFADD}"/>
          </ac:spMkLst>
        </pc:spChg>
        <pc:spChg chg="mod ord">
          <ac:chgData name="Waller, Michelle" userId="269c6baa-3bea-43e2-b302-c27845c1a42b" providerId="ADAL" clId="{8D9CFA16-5F47-0841-B344-C8F3D89C5ADA}" dt="2020-09-22T16:43:17.394" v="580" actId="700"/>
          <ac:spMkLst>
            <pc:docMk/>
            <pc:sldMk cId="1210730944" sldId="758"/>
            <ac:spMk id="3" creationId="{5BB999F5-B4DA-B945-9729-AF75695806C2}"/>
          </ac:spMkLst>
        </pc:spChg>
        <pc:spChg chg="add mod">
          <ac:chgData name="Waller, Michelle" userId="269c6baa-3bea-43e2-b302-c27845c1a42b" providerId="ADAL" clId="{8D9CFA16-5F47-0841-B344-C8F3D89C5ADA}" dt="2020-09-22T16:41:52.770" v="572"/>
          <ac:spMkLst>
            <pc:docMk/>
            <pc:sldMk cId="1210730944" sldId="758"/>
            <ac:spMk id="6" creationId="{AAF02E37-03DE-714A-B93D-34F9AE64C22B}"/>
          </ac:spMkLst>
        </pc:spChg>
        <pc:spChg chg="add mod">
          <ac:chgData name="Waller, Michelle" userId="269c6baa-3bea-43e2-b302-c27845c1a42b" providerId="ADAL" clId="{8D9CFA16-5F47-0841-B344-C8F3D89C5ADA}" dt="2020-09-22T16:42:08.765" v="575" actId="255"/>
          <ac:spMkLst>
            <pc:docMk/>
            <pc:sldMk cId="1210730944" sldId="758"/>
            <ac:spMk id="7" creationId="{A702A21A-C865-104D-B0D1-DE8530AFC803}"/>
          </ac:spMkLst>
        </pc:spChg>
        <pc:spChg chg="del mod ord">
          <ac:chgData name="Waller, Michelle" userId="269c6baa-3bea-43e2-b302-c27845c1a42b" providerId="ADAL" clId="{8D9CFA16-5F47-0841-B344-C8F3D89C5ADA}" dt="2020-09-22T16:41:37.240" v="570" actId="478"/>
          <ac:spMkLst>
            <pc:docMk/>
            <pc:sldMk cId="1210730944" sldId="758"/>
            <ac:spMk id="8" creationId="{AAF02E37-03DE-714A-B93D-34F9AE64C22B}"/>
          </ac:spMkLst>
        </pc:spChg>
        <pc:spChg chg="mod ord">
          <ac:chgData name="Waller, Michelle" userId="269c6baa-3bea-43e2-b302-c27845c1a42b" providerId="ADAL" clId="{8D9CFA16-5F47-0841-B344-C8F3D89C5ADA}" dt="2020-09-22T16:43:17.394" v="580" actId="700"/>
          <ac:spMkLst>
            <pc:docMk/>
            <pc:sldMk cId="1210730944" sldId="758"/>
            <ac:spMk id="9" creationId="{28BFD558-7C1A-3A4A-8CE5-9F2C19E807EE}"/>
          </ac:spMkLst>
        </pc:spChg>
        <pc:picChg chg="mod">
          <ac:chgData name="Waller, Michelle" userId="269c6baa-3bea-43e2-b302-c27845c1a42b" providerId="ADAL" clId="{8D9CFA16-5F47-0841-B344-C8F3D89C5ADA}" dt="2020-09-22T16:42:35.889" v="578" actId="1076"/>
          <ac:picMkLst>
            <pc:docMk/>
            <pc:sldMk cId="1210730944" sldId="758"/>
            <ac:picMk id="10" creationId="{AE4600EF-A121-6F45-902B-CBE689550580}"/>
          </ac:picMkLst>
        </pc:picChg>
      </pc:sldChg>
      <pc:sldChg chg="modSp add mod">
        <pc:chgData name="Waller, Michelle" userId="269c6baa-3bea-43e2-b302-c27845c1a42b" providerId="ADAL" clId="{8D9CFA16-5F47-0841-B344-C8F3D89C5ADA}" dt="2020-09-23T09:17:35.015" v="760" actId="20577"/>
        <pc:sldMkLst>
          <pc:docMk/>
          <pc:sldMk cId="317222902" sldId="759"/>
        </pc:sldMkLst>
        <pc:spChg chg="mod">
          <ac:chgData name="Waller, Michelle" userId="269c6baa-3bea-43e2-b302-c27845c1a42b" providerId="ADAL" clId="{8D9CFA16-5F47-0841-B344-C8F3D89C5ADA}" dt="2020-09-23T09:17:35.015" v="760" actId="20577"/>
          <ac:spMkLst>
            <pc:docMk/>
            <pc:sldMk cId="317222902" sldId="759"/>
            <ac:spMk id="9" creationId="{28BFD558-7C1A-3A4A-8CE5-9F2C19E807EE}"/>
          </ac:spMkLst>
        </pc:spChg>
      </pc:sldChg>
      <pc:sldChg chg="modSp add mod">
        <pc:chgData name="Waller, Michelle" userId="269c6baa-3bea-43e2-b302-c27845c1a42b" providerId="ADAL" clId="{8D9CFA16-5F47-0841-B344-C8F3D89C5ADA}" dt="2020-09-23T09:19:02.409" v="763" actId="255"/>
        <pc:sldMkLst>
          <pc:docMk/>
          <pc:sldMk cId="3973869705" sldId="760"/>
        </pc:sldMkLst>
        <pc:spChg chg="mod">
          <ac:chgData name="Waller, Michelle" userId="269c6baa-3bea-43e2-b302-c27845c1a42b" providerId="ADAL" clId="{8D9CFA16-5F47-0841-B344-C8F3D89C5ADA}" dt="2020-09-23T09:19:02.409" v="763" actId="255"/>
          <ac:spMkLst>
            <pc:docMk/>
            <pc:sldMk cId="3973869705" sldId="760"/>
            <ac:spMk id="2" creationId="{00000000-0000-0000-0000-000000000000}"/>
          </ac:spMkLst>
        </pc:spChg>
      </pc:sldChg>
      <pc:sldChg chg="modSp add mod">
        <pc:chgData name="Waller, Michelle" userId="269c6baa-3bea-43e2-b302-c27845c1a42b" providerId="ADAL" clId="{8D9CFA16-5F47-0841-B344-C8F3D89C5ADA}" dt="2020-09-23T09:16:05.779" v="749" actId="20577"/>
        <pc:sldMkLst>
          <pc:docMk/>
          <pc:sldMk cId="1102457544" sldId="761"/>
        </pc:sldMkLst>
        <pc:spChg chg="mod">
          <ac:chgData name="Waller, Michelle" userId="269c6baa-3bea-43e2-b302-c27845c1a42b" providerId="ADAL" clId="{8D9CFA16-5F47-0841-B344-C8F3D89C5ADA}" dt="2020-09-23T09:16:05.779" v="749" actId="20577"/>
          <ac:spMkLst>
            <pc:docMk/>
            <pc:sldMk cId="1102457544" sldId="761"/>
            <ac:spMk id="9" creationId="{28BFD558-7C1A-3A4A-8CE5-9F2C19E807EE}"/>
          </ac:spMkLst>
        </pc:spChg>
      </pc:sldChg>
    </pc:docChg>
  </pc:docChgLst>
  <pc:docChgLst>
    <pc:chgData name="Chris Godfrey" userId="796b8459-5294-4fda-9745-86677bca4e79" providerId="ADAL" clId="{EC73EF54-0923-E04E-994A-BD892A64F884}"/>
    <pc:docChg chg="custSel modSld">
      <pc:chgData name="Chris Godfrey" userId="796b8459-5294-4fda-9745-86677bca4e79" providerId="ADAL" clId="{EC73EF54-0923-E04E-994A-BD892A64F884}" dt="2020-06-16T14:25:38.133" v="0" actId="478"/>
      <pc:docMkLst>
        <pc:docMk/>
      </pc:docMkLst>
      <pc:sldChg chg="delSp">
        <pc:chgData name="Chris Godfrey" userId="796b8459-5294-4fda-9745-86677bca4e79" providerId="ADAL" clId="{EC73EF54-0923-E04E-994A-BD892A64F884}" dt="2020-06-16T14:25:38.133" v="0" actId="478"/>
        <pc:sldMkLst>
          <pc:docMk/>
          <pc:sldMk cId="1592991364" sldId="612"/>
        </pc:sldMkLst>
        <pc:spChg chg="del">
          <ac:chgData name="Chris Godfrey" userId="796b8459-5294-4fda-9745-86677bca4e79" providerId="ADAL" clId="{EC73EF54-0923-E04E-994A-BD892A64F884}" dt="2020-06-16T14:25:38.133" v="0" actId="478"/>
          <ac:spMkLst>
            <pc:docMk/>
            <pc:sldMk cId="1592991364" sldId="612"/>
            <ac:spMk id="3" creationId="{0B14CB9A-8CCB-A447-9D8A-990D2500EF94}"/>
          </ac:spMkLst>
        </pc:spChg>
      </pc:sldChg>
    </pc:docChg>
  </pc:docChgLst>
  <pc:docChgLst>
    <pc:chgData name="Foppa, Pedro" userId="78b15ebb-14ab-45f0-97b3-f50a9b67ce6d" providerId="ADAL" clId="{272B8FC1-575B-2D42-988B-7A0BE7D5428E}"/>
    <pc:docChg chg="undo redo custSel addSld delSld modSld addMainMaster delMainMaster modMainMaster">
      <pc:chgData name="Foppa, Pedro" userId="78b15ebb-14ab-45f0-97b3-f50a9b67ce6d" providerId="ADAL" clId="{272B8FC1-575B-2D42-988B-7A0BE7D5428E}" dt="2020-09-22T14:08:04.648" v="214" actId="700"/>
      <pc:docMkLst>
        <pc:docMk/>
      </pc:docMkLst>
      <pc:sldChg chg="addSp delSp modSp mod modClrScheme chgLayout">
        <pc:chgData name="Foppa, Pedro" userId="78b15ebb-14ab-45f0-97b3-f50a9b67ce6d" providerId="ADAL" clId="{272B8FC1-575B-2D42-988B-7A0BE7D5428E}" dt="2020-07-20T12:30:18.397" v="207" actId="20577"/>
        <pc:sldMkLst>
          <pc:docMk/>
          <pc:sldMk cId="1112600258" sldId="462"/>
        </pc:sldMkLst>
        <pc:spChg chg="mod ord">
          <ac:chgData name="Foppa, Pedro" userId="78b15ebb-14ab-45f0-97b3-f50a9b67ce6d" providerId="ADAL" clId="{272B8FC1-575B-2D42-988B-7A0BE7D5428E}" dt="2020-06-12T11:54:22.509" v="28" actId="700"/>
          <ac:spMkLst>
            <pc:docMk/>
            <pc:sldMk cId="1112600258" sldId="462"/>
            <ac:spMk id="2" creationId="{00000000-0000-0000-0000-000000000000}"/>
          </ac:spMkLst>
        </pc:spChg>
        <pc:spChg chg="mod ord">
          <ac:chgData name="Foppa, Pedro" userId="78b15ebb-14ab-45f0-97b3-f50a9b67ce6d" providerId="ADAL" clId="{272B8FC1-575B-2D42-988B-7A0BE7D5428E}" dt="2020-07-20T12:30:18.397" v="207" actId="20577"/>
          <ac:spMkLst>
            <pc:docMk/>
            <pc:sldMk cId="1112600258" sldId="462"/>
            <ac:spMk id="3" creationId="{00000000-0000-0000-0000-000000000000}"/>
          </ac:spMkLst>
        </pc:spChg>
        <pc:spChg chg="add del mod">
          <ac:chgData name="Foppa, Pedro" userId="78b15ebb-14ab-45f0-97b3-f50a9b67ce6d" providerId="ADAL" clId="{272B8FC1-575B-2D42-988B-7A0BE7D5428E}" dt="2020-06-12T11:53:07.054" v="10"/>
          <ac:spMkLst>
            <pc:docMk/>
            <pc:sldMk cId="1112600258" sldId="462"/>
            <ac:spMk id="6" creationId="{3C61F04B-853B-3F47-82CA-C399D0E5485E}"/>
          </ac:spMkLst>
        </pc:spChg>
        <pc:spChg chg="add del mod">
          <ac:chgData name="Foppa, Pedro" userId="78b15ebb-14ab-45f0-97b3-f50a9b67ce6d" providerId="ADAL" clId="{272B8FC1-575B-2D42-988B-7A0BE7D5428E}" dt="2020-06-12T11:53:07.054" v="10"/>
          <ac:spMkLst>
            <pc:docMk/>
            <pc:sldMk cId="1112600258" sldId="462"/>
            <ac:spMk id="7" creationId="{345AFC2E-B91C-6F48-A107-C1E3E423B5AA}"/>
          </ac:spMkLst>
        </pc:spChg>
        <pc:spChg chg="add del mod">
          <ac:chgData name="Foppa, Pedro" userId="78b15ebb-14ab-45f0-97b3-f50a9b67ce6d" providerId="ADAL" clId="{272B8FC1-575B-2D42-988B-7A0BE7D5428E}" dt="2020-06-12T11:53:07.592" v="11"/>
          <ac:spMkLst>
            <pc:docMk/>
            <pc:sldMk cId="1112600258" sldId="462"/>
            <ac:spMk id="8" creationId="{F7578583-6075-9246-B6CB-55C272D15E33}"/>
          </ac:spMkLst>
        </pc:spChg>
        <pc:spChg chg="add del mod">
          <ac:chgData name="Foppa, Pedro" userId="78b15ebb-14ab-45f0-97b3-f50a9b67ce6d" providerId="ADAL" clId="{272B8FC1-575B-2D42-988B-7A0BE7D5428E}" dt="2020-06-12T11:53:07.592" v="11"/>
          <ac:spMkLst>
            <pc:docMk/>
            <pc:sldMk cId="1112600258" sldId="462"/>
            <ac:spMk id="9" creationId="{7EE82609-21DE-1D4E-9399-C0081406A756}"/>
          </ac:spMkLst>
        </pc:spChg>
        <pc:picChg chg="del">
          <ac:chgData name="Foppa, Pedro" userId="78b15ebb-14ab-45f0-97b3-f50a9b67ce6d" providerId="ADAL" clId="{272B8FC1-575B-2D42-988B-7A0BE7D5428E}" dt="2020-06-12T11:52:58.280" v="8" actId="478"/>
          <ac:picMkLst>
            <pc:docMk/>
            <pc:sldMk cId="1112600258" sldId="462"/>
            <ac:picMk id="4" creationId="{00000000-0000-0000-0000-000000000000}"/>
          </ac:picMkLst>
        </pc:picChg>
      </pc:sldChg>
      <pc:sldChg chg="addSp delSp modSp del">
        <pc:chgData name="Foppa, Pedro" userId="78b15ebb-14ab-45f0-97b3-f50a9b67ce6d" providerId="ADAL" clId="{272B8FC1-575B-2D42-988B-7A0BE7D5428E}" dt="2020-06-30T14:25:22.031" v="184"/>
        <pc:sldMkLst>
          <pc:docMk/>
          <pc:sldMk cId="1592991364" sldId="612"/>
        </pc:sldMkLst>
        <pc:spChg chg="add del mod">
          <ac:chgData name="Foppa, Pedro" userId="78b15ebb-14ab-45f0-97b3-f50a9b67ce6d" providerId="ADAL" clId="{272B8FC1-575B-2D42-988B-7A0BE7D5428E}" dt="2020-06-30T14:25:15.909" v="183" actId="767"/>
          <ac:spMkLst>
            <pc:docMk/>
            <pc:sldMk cId="1592991364" sldId="612"/>
            <ac:spMk id="2" creationId="{0A439E71-45DA-1F42-871C-DDC89AA861CD}"/>
          </ac:spMkLst>
        </pc:spChg>
        <pc:spChg chg="add del mod">
          <ac:chgData name="Foppa, Pedro" userId="78b15ebb-14ab-45f0-97b3-f50a9b67ce6d" providerId="ADAL" clId="{272B8FC1-575B-2D42-988B-7A0BE7D5428E}" dt="2020-06-30T14:25:22.031" v="184"/>
          <ac:spMkLst>
            <pc:docMk/>
            <pc:sldMk cId="1592991364" sldId="612"/>
            <ac:spMk id="3" creationId="{4C133386-7D7F-044C-A91C-8CF87AF871BC}"/>
          </ac:spMkLst>
        </pc:spChg>
        <pc:spChg chg="add mod">
          <ac:chgData name="Foppa, Pedro" userId="78b15ebb-14ab-45f0-97b3-f50a9b67ce6d" providerId="ADAL" clId="{272B8FC1-575B-2D42-988B-7A0BE7D5428E}" dt="2020-06-30T14:25:22.031" v="184"/>
          <ac:spMkLst>
            <pc:docMk/>
            <pc:sldMk cId="1592991364" sldId="612"/>
            <ac:spMk id="4" creationId="{3E3D40BF-0AC5-FD49-B2FA-DBD7D6A07866}"/>
          </ac:spMkLst>
        </pc:spChg>
        <pc:spChg chg="mod">
          <ac:chgData name="Foppa, Pedro" userId="78b15ebb-14ab-45f0-97b3-f50a9b67ce6d" providerId="ADAL" clId="{272B8FC1-575B-2D42-988B-7A0BE7D5428E}" dt="2020-06-30T14:25:22.031" v="184"/>
          <ac:spMkLst>
            <pc:docMk/>
            <pc:sldMk cId="1592991364" sldId="612"/>
            <ac:spMk id="5" creationId="{00000000-0000-0000-0000-000000000000}"/>
          </ac:spMkLst>
        </pc:spChg>
      </pc:sldChg>
      <pc:sldChg chg="del">
        <pc:chgData name="Foppa, Pedro" userId="78b15ebb-14ab-45f0-97b3-f50a9b67ce6d" providerId="ADAL" clId="{272B8FC1-575B-2D42-988B-7A0BE7D5428E}" dt="2020-06-12T11:52:45.085" v="0" actId="2696"/>
        <pc:sldMkLst>
          <pc:docMk/>
          <pc:sldMk cId="173039075" sldId="613"/>
        </pc:sldMkLst>
      </pc:sldChg>
      <pc:sldChg chg="modSp del mod modClrScheme chgLayout">
        <pc:chgData name="Foppa, Pedro" userId="78b15ebb-14ab-45f0-97b3-f50a9b67ce6d" providerId="ADAL" clId="{272B8FC1-575B-2D42-988B-7A0BE7D5428E}" dt="2020-09-22T14:07:10.060" v="211" actId="700"/>
        <pc:sldMkLst>
          <pc:docMk/>
          <pc:sldMk cId="3329272137" sldId="614"/>
        </pc:sldMkLst>
        <pc:spChg chg="mod ord">
          <ac:chgData name="Foppa, Pedro" userId="78b15ebb-14ab-45f0-97b3-f50a9b67ce6d" providerId="ADAL" clId="{272B8FC1-575B-2D42-988B-7A0BE7D5428E}" dt="2020-09-22T14:07:10.060" v="211" actId="700"/>
          <ac:spMkLst>
            <pc:docMk/>
            <pc:sldMk cId="3329272137" sldId="614"/>
            <ac:spMk id="2" creationId="{00000000-0000-0000-0000-000000000000}"/>
          </ac:spMkLst>
        </pc:spChg>
        <pc:spChg chg="mod ord">
          <ac:chgData name="Foppa, Pedro" userId="78b15ebb-14ab-45f0-97b3-f50a9b67ce6d" providerId="ADAL" clId="{272B8FC1-575B-2D42-988B-7A0BE7D5428E}" dt="2020-09-22T14:07:10.060" v="211" actId="700"/>
          <ac:spMkLst>
            <pc:docMk/>
            <pc:sldMk cId="3329272137" sldId="614"/>
            <ac:spMk id="5" creationId="{00000000-0000-0000-0000-000000000000}"/>
          </ac:spMkLst>
        </pc:spChg>
      </pc:sldChg>
      <pc:sldChg chg="del">
        <pc:chgData name="Foppa, Pedro" userId="78b15ebb-14ab-45f0-97b3-f50a9b67ce6d" providerId="ADAL" clId="{272B8FC1-575B-2D42-988B-7A0BE7D5428E}" dt="2020-06-12T11:52:45.120" v="2" actId="2696"/>
        <pc:sldMkLst>
          <pc:docMk/>
          <pc:sldMk cId="1258270248" sldId="616"/>
        </pc:sldMkLst>
      </pc:sldChg>
      <pc:sldChg chg="del">
        <pc:chgData name="Foppa, Pedro" userId="78b15ebb-14ab-45f0-97b3-f50a9b67ce6d" providerId="ADAL" clId="{272B8FC1-575B-2D42-988B-7A0BE7D5428E}" dt="2020-06-12T11:52:45.130" v="3" actId="2696"/>
        <pc:sldMkLst>
          <pc:docMk/>
          <pc:sldMk cId="3031212613" sldId="617"/>
        </pc:sldMkLst>
      </pc:sldChg>
      <pc:sldChg chg="del">
        <pc:chgData name="Foppa, Pedro" userId="78b15ebb-14ab-45f0-97b3-f50a9b67ce6d" providerId="ADAL" clId="{272B8FC1-575B-2D42-988B-7A0BE7D5428E}" dt="2020-06-12T11:52:45.140" v="4" actId="2696"/>
        <pc:sldMkLst>
          <pc:docMk/>
          <pc:sldMk cId="3727644893" sldId="618"/>
        </pc:sldMkLst>
      </pc:sldChg>
      <pc:sldChg chg="addSp delSp modSp del">
        <pc:chgData name="Foppa, Pedro" userId="78b15ebb-14ab-45f0-97b3-f50a9b67ce6d" providerId="ADAL" clId="{272B8FC1-575B-2D42-988B-7A0BE7D5428E}" dt="2020-06-16T10:16:57.586" v="151" actId="2696"/>
        <pc:sldMkLst>
          <pc:docMk/>
          <pc:sldMk cId="2277730531" sldId="750"/>
        </pc:sldMkLst>
        <pc:spChg chg="mod">
          <ac:chgData name="Foppa, Pedro" userId="78b15ebb-14ab-45f0-97b3-f50a9b67ce6d" providerId="ADAL" clId="{272B8FC1-575B-2D42-988B-7A0BE7D5428E}" dt="2020-06-16T10:13:58.669" v="92" actId="1076"/>
          <ac:spMkLst>
            <pc:docMk/>
            <pc:sldMk cId="2277730531" sldId="750"/>
            <ac:spMk id="2" creationId="{00000000-0000-0000-0000-000000000000}"/>
          </ac:spMkLst>
        </pc:spChg>
        <pc:spChg chg="add del mod">
          <ac:chgData name="Foppa, Pedro" userId="78b15ebb-14ab-45f0-97b3-f50a9b67ce6d" providerId="ADAL" clId="{272B8FC1-575B-2D42-988B-7A0BE7D5428E}" dt="2020-06-16T10:14:07.354" v="98" actId="767"/>
          <ac:spMkLst>
            <pc:docMk/>
            <pc:sldMk cId="2277730531" sldId="750"/>
            <ac:spMk id="3" creationId="{1AC04E93-6195-4A40-A91F-895398F7D85E}"/>
          </ac:spMkLst>
        </pc:spChg>
        <pc:spChg chg="mod">
          <ac:chgData name="Foppa, Pedro" userId="78b15ebb-14ab-45f0-97b3-f50a9b67ce6d" providerId="ADAL" clId="{272B8FC1-575B-2D42-988B-7A0BE7D5428E}" dt="2020-06-16T10:14:06.609" v="96" actId="20577"/>
          <ac:spMkLst>
            <pc:docMk/>
            <pc:sldMk cId="2277730531" sldId="750"/>
            <ac:spMk id="5" creationId="{00000000-0000-0000-0000-000000000000}"/>
          </ac:spMkLst>
        </pc:spChg>
      </pc:sldChg>
      <pc:sldChg chg="new del">
        <pc:chgData name="Foppa, Pedro" userId="78b15ebb-14ab-45f0-97b3-f50a9b67ce6d" providerId="ADAL" clId="{272B8FC1-575B-2D42-988B-7A0BE7D5428E}" dt="2020-06-16T10:14:44.225" v="105" actId="2696"/>
        <pc:sldMkLst>
          <pc:docMk/>
          <pc:sldMk cId="910931568" sldId="751"/>
        </pc:sldMkLst>
      </pc:sldChg>
      <pc:sldChg chg="addSp delSp modSp new mod modClrScheme chgLayout">
        <pc:chgData name="Foppa, Pedro" userId="78b15ebb-14ab-45f0-97b3-f50a9b67ce6d" providerId="ADAL" clId="{272B8FC1-575B-2D42-988B-7A0BE7D5428E}" dt="2020-09-22T14:08:04.648" v="214" actId="700"/>
        <pc:sldMkLst>
          <pc:docMk/>
          <pc:sldMk cId="2191652147" sldId="751"/>
        </pc:sldMkLst>
        <pc:spChg chg="add del mod">
          <ac:chgData name="Foppa, Pedro" userId="78b15ebb-14ab-45f0-97b3-f50a9b67ce6d" providerId="ADAL" clId="{272B8FC1-575B-2D42-988B-7A0BE7D5428E}" dt="2020-09-22T14:08:04.648" v="214" actId="700"/>
          <ac:spMkLst>
            <pc:docMk/>
            <pc:sldMk cId="2191652147" sldId="751"/>
            <ac:spMk id="2" creationId="{5BA585AA-B262-824C-96EB-6C08247F3901}"/>
          </ac:spMkLst>
        </pc:spChg>
        <pc:spChg chg="add del mod">
          <ac:chgData name="Foppa, Pedro" userId="78b15ebb-14ab-45f0-97b3-f50a9b67ce6d" providerId="ADAL" clId="{272B8FC1-575B-2D42-988B-7A0BE7D5428E}" dt="2020-09-22T14:08:04.648" v="214" actId="700"/>
          <ac:spMkLst>
            <pc:docMk/>
            <pc:sldMk cId="2191652147" sldId="751"/>
            <ac:spMk id="3" creationId="{164194CE-01AC-3E45-8282-C8DABF755C41}"/>
          </ac:spMkLst>
        </pc:spChg>
        <pc:spChg chg="add del mod">
          <ac:chgData name="Foppa, Pedro" userId="78b15ebb-14ab-45f0-97b3-f50a9b67ce6d" providerId="ADAL" clId="{272B8FC1-575B-2D42-988B-7A0BE7D5428E}" dt="2020-09-22T14:08:04.648" v="214" actId="700"/>
          <ac:spMkLst>
            <pc:docMk/>
            <pc:sldMk cId="2191652147" sldId="751"/>
            <ac:spMk id="4" creationId="{1A19BAC8-538F-4F4E-9803-1A454C6A4339}"/>
          </ac:spMkLst>
        </pc:spChg>
      </pc:sldChg>
      <pc:sldChg chg="new del">
        <pc:chgData name="Foppa, Pedro" userId="78b15ebb-14ab-45f0-97b3-f50a9b67ce6d" providerId="ADAL" clId="{272B8FC1-575B-2D42-988B-7A0BE7D5428E}" dt="2020-06-16T10:18:12.036" v="174" actId="2696"/>
        <pc:sldMkLst>
          <pc:docMk/>
          <pc:sldMk cId="45266042" sldId="752"/>
        </pc:sldMkLst>
      </pc:sldChg>
      <pc:sldChg chg="new del mod modClrScheme chgLayout">
        <pc:chgData name="Foppa, Pedro" userId="78b15ebb-14ab-45f0-97b3-f50a9b67ce6d" providerId="ADAL" clId="{272B8FC1-575B-2D42-988B-7A0BE7D5428E}" dt="2020-06-16T10:18:31.042" v="179" actId="2696"/>
        <pc:sldMkLst>
          <pc:docMk/>
          <pc:sldMk cId="1012584205" sldId="752"/>
        </pc:sldMkLst>
      </pc:sldChg>
      <pc:sldMasterChg chg="add del addSldLayout delSldLayout modSldLayout">
        <pc:chgData name="Foppa, Pedro" userId="78b15ebb-14ab-45f0-97b3-f50a9b67ce6d" providerId="ADAL" clId="{272B8FC1-575B-2D42-988B-7A0BE7D5428E}" dt="2020-06-16T10:17:13.839" v="154"/>
        <pc:sldMasterMkLst>
          <pc:docMk/>
          <pc:sldMasterMk cId="300464794" sldId="2147483648"/>
        </pc:sldMasterMkLst>
        <pc:sldLayoutChg chg="add del">
          <pc:chgData name="Foppa, Pedro" userId="78b15ebb-14ab-45f0-97b3-f50a9b67ce6d" providerId="ADAL" clId="{272B8FC1-575B-2D42-988B-7A0BE7D5428E}" dt="2020-06-12T11:54:05.089" v="26" actId="700"/>
          <pc:sldLayoutMkLst>
            <pc:docMk/>
            <pc:sldMasterMk cId="300464794" sldId="2147483648"/>
            <pc:sldLayoutMk cId="3203859263" sldId="214748369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045959733" sldId="214748370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44572162" sldId="214748377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474306137" sldId="214748377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40942256" sldId="214748378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2988920" sldId="214748378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514873442" sldId="2147483790"/>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317007425" sldId="214748379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773101082" sldId="214748380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89945353" sldId="214748380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91098647" sldId="214748380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86887003" sldId="214748380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276879334" sldId="214748380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966592149" sldId="214748380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5952565" sldId="214748380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1325315" sldId="21474842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49363418" sldId="21474842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823045" sldId="214748422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830558822" sldId="214748431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116668104" sldId="214748431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36062778" sldId="214748431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589326424" sldId="214748431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168013846" sldId="21474843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73587223" sldId="21474843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5497918" sldId="214748432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88925092" sldId="214748432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22699549" sldId="214748432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386269025" sldId="214748432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68724322" sldId="214748432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913617527" sldId="214748432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95273153" sldId="2147484328"/>
          </pc:sldLayoutMkLst>
        </pc:sldLayoutChg>
        <pc:sldLayoutChg chg="addSp delSp modSp add del">
          <pc:chgData name="Foppa, Pedro" userId="78b15ebb-14ab-45f0-97b3-f50a9b67ce6d" providerId="ADAL" clId="{272B8FC1-575B-2D42-988B-7A0BE7D5428E}" dt="2020-06-16T10:17:13.839" v="154"/>
          <pc:sldLayoutMkLst>
            <pc:docMk/>
            <pc:sldMasterMk cId="300464794" sldId="2147483648"/>
            <pc:sldLayoutMk cId="368905433" sldId="2147484333"/>
          </pc:sldLayoutMkLst>
          <pc:spChg chg="del">
            <ac:chgData name="Foppa, Pedro" userId="78b15ebb-14ab-45f0-97b3-f50a9b67ce6d" providerId="ADAL" clId="{272B8FC1-575B-2D42-988B-7A0BE7D5428E}" dt="2020-06-16T10:17:11.214" v="152" actId="478"/>
            <ac:spMkLst>
              <pc:docMk/>
              <pc:sldMasterMk cId="300464794" sldId="2147483648"/>
              <pc:sldLayoutMk cId="368905433" sldId="2147484333"/>
              <ac:spMk id="2" creationId="{EBBB6D40-B4C9-8B4A-B2A6-126F64906376}"/>
            </ac:spMkLst>
          </pc:spChg>
          <pc:spChg chg="del">
            <ac:chgData name="Foppa, Pedro" userId="78b15ebb-14ab-45f0-97b3-f50a9b67ce6d" providerId="ADAL" clId="{272B8FC1-575B-2D42-988B-7A0BE7D5428E}" dt="2020-06-16T10:17:13.504" v="153" actId="478"/>
            <ac:spMkLst>
              <pc:docMk/>
              <pc:sldMasterMk cId="300464794" sldId="2147483648"/>
              <pc:sldLayoutMk cId="368905433" sldId="2147484333"/>
              <ac:spMk id="8" creationId="{00000000-0000-0000-0000-000000000000}"/>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0" creationId="{17F25977-2A6E-5145-88F9-CD120C50E0D7}"/>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1" creationId="{C213F3E8-EBA2-2742-9898-726D280D25C7}"/>
            </ac:spMkLst>
          </pc:sp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372539000" sldId="214748433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79185749" sldId="214748433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07775210" sldId="214748433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229022019" sldId="214748433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93349831" sldId="214748433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18492022" sldId="214748433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82079407" sldId="2147484340"/>
          </pc:sldLayoutMkLst>
        </pc:sldLayoutChg>
        <pc:sldLayoutChg chg="addSp delSp modSp add del">
          <pc:chgData name="Foppa, Pedro" userId="78b15ebb-14ab-45f0-97b3-f50a9b67ce6d" providerId="ADAL" clId="{272B8FC1-575B-2D42-988B-7A0BE7D5428E}" dt="2020-06-16T10:16:43.924" v="149"/>
          <pc:sldLayoutMkLst>
            <pc:docMk/>
            <pc:sldMasterMk cId="300464794" sldId="2147483648"/>
            <pc:sldLayoutMk cId="196910092" sldId="2147484341"/>
          </pc:sldLayoutMkLst>
          <pc:spChg chg="add del">
            <ac:chgData name="Foppa, Pedro" userId="78b15ebb-14ab-45f0-97b3-f50a9b67ce6d" providerId="ADAL" clId="{272B8FC1-575B-2D42-988B-7A0BE7D5428E}" dt="2020-06-16T10:14:21.406" v="100" actId="478"/>
            <ac:spMkLst>
              <pc:docMk/>
              <pc:sldMasterMk cId="300464794" sldId="2147483648"/>
              <pc:sldLayoutMk cId="196910092" sldId="2147484341"/>
              <ac:spMk id="2" creationId="{EBBB6D40-B4C9-8B4A-B2A6-126F64906376}"/>
            </ac:spMkLst>
          </pc:spChg>
          <pc:spChg chg="add del mod">
            <ac:chgData name="Foppa, Pedro" userId="78b15ebb-14ab-45f0-97b3-f50a9b67ce6d" providerId="ADAL" clId="{272B8FC1-575B-2D42-988B-7A0BE7D5428E}" dt="2020-06-16T10:16:06.952" v="139"/>
            <ac:spMkLst>
              <pc:docMk/>
              <pc:sldMasterMk cId="300464794" sldId="2147483648"/>
              <pc:sldLayoutMk cId="196910092" sldId="2147484341"/>
              <ac:spMk id="3" creationId="{E9FCC132-F9A9-5540-A69F-A3A20B802DDF}"/>
            </ac:spMkLst>
          </pc:spChg>
          <pc:spChg chg="add del mod">
            <ac:chgData name="Foppa, Pedro" userId="78b15ebb-14ab-45f0-97b3-f50a9b67ce6d" providerId="ADAL" clId="{272B8FC1-575B-2D42-988B-7A0BE7D5428E}" dt="2020-06-16T10:16:40.235" v="147"/>
            <ac:spMkLst>
              <pc:docMk/>
              <pc:sldMasterMk cId="300464794" sldId="2147483648"/>
              <pc:sldLayoutMk cId="196910092" sldId="2147484341"/>
              <ac:spMk id="5" creationId="{941C76C7-AB57-CD44-B650-DF02B7DD43E9}"/>
            </ac:spMkLst>
          </pc:spChg>
          <pc:spChg chg="add del">
            <ac:chgData name="Foppa, Pedro" userId="78b15ebb-14ab-45f0-97b3-f50a9b67ce6d" providerId="ADAL" clId="{272B8FC1-575B-2D42-988B-7A0BE7D5428E}" dt="2020-06-16T10:14:22.665" v="101" actId="478"/>
            <ac:spMkLst>
              <pc:docMk/>
              <pc:sldMasterMk cId="300464794" sldId="2147483648"/>
              <pc:sldLayoutMk cId="196910092" sldId="2147484341"/>
              <ac:spMk id="8" creationId="{00000000-0000-0000-0000-000000000000}"/>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0" creationId="{A097ECBB-D0AA-C04D-B9DB-B7B9BBDD9314}"/>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1" creationId="{FAA787A3-24ED-3F43-8C0A-897E718AF77B}"/>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2" creationId="{85A5F909-AC00-ED4E-8DB9-C49FAC1FF2A5}"/>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3" creationId="{8CCF440B-D69A-A841-9ED2-66732BBD5397}"/>
            </ac:spMkLst>
          </pc:spChg>
          <pc:spChg chg="add del mod">
            <ac:chgData name="Foppa, Pedro" userId="78b15ebb-14ab-45f0-97b3-f50a9b67ce6d" providerId="ADAL" clId="{272B8FC1-575B-2D42-988B-7A0BE7D5428E}" dt="2020-06-16T10:16:08.457" v="140" actId="478"/>
            <ac:spMkLst>
              <pc:docMk/>
              <pc:sldMasterMk cId="300464794" sldId="2147483648"/>
              <pc:sldLayoutMk cId="196910092" sldId="2147484341"/>
              <ac:spMk id="14" creationId="{F1AC7BC7-83BB-E64A-9972-0DD957F1443C}"/>
            </ac:spMkLst>
          </pc:spChg>
          <pc:spChg chg="add del mod">
            <ac:chgData name="Foppa, Pedro" userId="78b15ebb-14ab-45f0-97b3-f50a9b67ce6d" providerId="ADAL" clId="{272B8FC1-575B-2D42-988B-7A0BE7D5428E}" dt="2020-06-16T10:16:43.132" v="148" actId="478"/>
            <ac:spMkLst>
              <pc:docMk/>
              <pc:sldMasterMk cId="300464794" sldId="2147483648"/>
              <pc:sldLayoutMk cId="196910092" sldId="2147484341"/>
              <ac:spMk id="15" creationId="{324C64E1-1BBF-2446-8CC8-78E0814D3ECE}"/>
            </ac:spMkLst>
          </pc:spChg>
          <pc:spChg chg="add mod">
            <ac:chgData name="Foppa, Pedro" userId="78b15ebb-14ab-45f0-97b3-f50a9b67ce6d" providerId="ADAL" clId="{272B8FC1-575B-2D42-988B-7A0BE7D5428E}" dt="2020-06-16T10:16:10.175" v="141"/>
            <ac:spMkLst>
              <pc:docMk/>
              <pc:sldMasterMk cId="300464794" sldId="2147483648"/>
              <pc:sldLayoutMk cId="196910092" sldId="2147484341"/>
              <ac:spMk id="17" creationId="{F40F117A-8029-1046-B154-5F6DC38A0EC1}"/>
            </ac:spMkLst>
          </pc:spChg>
          <pc:spChg chg="add mod">
            <ac:chgData name="Foppa, Pedro" userId="78b15ebb-14ab-45f0-97b3-f50a9b67ce6d" providerId="ADAL" clId="{272B8FC1-575B-2D42-988B-7A0BE7D5428E}" dt="2020-06-16T10:16:43.924" v="149"/>
            <ac:spMkLst>
              <pc:docMk/>
              <pc:sldMasterMk cId="300464794" sldId="2147483648"/>
              <pc:sldLayoutMk cId="196910092" sldId="2147484341"/>
              <ac:spMk id="19" creationId="{7730DEBB-F3C8-2B49-98FA-67CD17896A82}"/>
            </ac:spMkLst>
          </pc:spChg>
          <pc:picChg chg="mod">
            <ac:chgData name="Foppa, Pedro" userId="78b15ebb-14ab-45f0-97b3-f50a9b67ce6d" providerId="ADAL" clId="{272B8FC1-575B-2D42-988B-7A0BE7D5428E}" dt="2020-06-16T10:15:46.038" v="129" actId="1076"/>
            <ac:picMkLst>
              <pc:docMk/>
              <pc:sldMasterMk cId="300464794" sldId="2147483648"/>
              <pc:sldLayoutMk cId="196910092" sldId="2147484341"/>
              <ac:picMk id="7" creationId="{1CCEA50D-6782-1444-BB85-3E86FC05CB18}"/>
            </ac:picMkLst>
          </pc:pic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1058105461" sldId="2147484376"/>
          </pc:sldLayoutMkLst>
        </pc:sldLayoutChg>
      </pc:sldMasterChg>
      <pc:sldMasterChg chg="modSldLayout">
        <pc:chgData name="Foppa, Pedro" userId="78b15ebb-14ab-45f0-97b3-f50a9b67ce6d" providerId="ADAL" clId="{272B8FC1-575B-2D42-988B-7A0BE7D5428E}" dt="2020-06-30T14:25:39.539" v="186"/>
        <pc:sldMasterMkLst>
          <pc:docMk/>
          <pc:sldMasterMk cId="3315793142" sldId="2147483877"/>
        </pc:sldMasterMkLst>
        <pc:sldLayoutChg chg="addSp delSp modSp">
          <pc:chgData name="Foppa, Pedro" userId="78b15ebb-14ab-45f0-97b3-f50a9b67ce6d" providerId="ADAL" clId="{272B8FC1-575B-2D42-988B-7A0BE7D5428E}" dt="2020-06-30T14:25:39.539" v="186"/>
          <pc:sldLayoutMkLst>
            <pc:docMk/>
            <pc:sldMasterMk cId="3315793142" sldId="2147483877"/>
            <pc:sldLayoutMk cId="3069407022" sldId="2147484342"/>
          </pc:sldLayoutMkLst>
          <pc:spChg chg="del">
            <ac:chgData name="Foppa, Pedro" userId="78b15ebb-14ab-45f0-97b3-f50a9b67ce6d" providerId="ADAL" clId="{272B8FC1-575B-2D42-988B-7A0BE7D5428E}" dt="2020-06-30T14:25:39.273" v="185" actId="478"/>
            <ac:spMkLst>
              <pc:docMk/>
              <pc:sldMasterMk cId="3315793142" sldId="2147483877"/>
              <pc:sldLayoutMk cId="3069407022" sldId="2147484342"/>
              <ac:spMk id="5" creationId="{00000000-0000-0000-0000-000000000000}"/>
            </ac:spMkLst>
          </pc:spChg>
          <pc:spChg chg="add mod">
            <ac:chgData name="Foppa, Pedro" userId="78b15ebb-14ab-45f0-97b3-f50a9b67ce6d" providerId="ADAL" clId="{272B8FC1-575B-2D42-988B-7A0BE7D5428E}" dt="2020-06-30T14:25:39.539" v="186"/>
            <ac:spMkLst>
              <pc:docMk/>
              <pc:sldMasterMk cId="3315793142" sldId="2147483877"/>
              <pc:sldLayoutMk cId="3069407022" sldId="2147484342"/>
              <ac:spMk id="6" creationId="{0948F714-4D77-CD42-BD58-84592393B6D2}"/>
            </ac:spMkLst>
          </pc:spChg>
        </pc:sldLayoutChg>
        <pc:sldLayoutChg chg="addSp delSp modSp">
          <pc:chgData name="Foppa, Pedro" userId="78b15ebb-14ab-45f0-97b3-f50a9b67ce6d" providerId="ADAL" clId="{272B8FC1-575B-2D42-988B-7A0BE7D5428E}" dt="2020-06-16T10:17:23.529" v="157"/>
          <pc:sldLayoutMkLst>
            <pc:docMk/>
            <pc:sldMasterMk cId="3315793142" sldId="2147483877"/>
            <pc:sldLayoutMk cId="4277879548" sldId="2147484374"/>
          </pc:sldLayoutMkLst>
          <pc:spChg chg="del">
            <ac:chgData name="Foppa, Pedro" userId="78b15ebb-14ab-45f0-97b3-f50a9b67ce6d" providerId="ADAL" clId="{272B8FC1-575B-2D42-988B-7A0BE7D5428E}" dt="2020-06-16T10:17:21.644" v="155" actId="478"/>
            <ac:spMkLst>
              <pc:docMk/>
              <pc:sldMasterMk cId="3315793142" sldId="2147483877"/>
              <pc:sldLayoutMk cId="4277879548" sldId="2147484374"/>
              <ac:spMk id="2" creationId="{EBBB6D40-B4C9-8B4A-B2A6-126F64906376}"/>
            </ac:spMkLst>
          </pc:spChg>
          <pc:spChg chg="del">
            <ac:chgData name="Foppa, Pedro" userId="78b15ebb-14ab-45f0-97b3-f50a9b67ce6d" providerId="ADAL" clId="{272B8FC1-575B-2D42-988B-7A0BE7D5428E}" dt="2020-06-16T10:17:22.658" v="156" actId="478"/>
            <ac:spMkLst>
              <pc:docMk/>
              <pc:sldMasterMk cId="3315793142" sldId="2147483877"/>
              <pc:sldLayoutMk cId="4277879548" sldId="2147484374"/>
              <ac:spMk id="8" creationId="{00000000-0000-0000-0000-000000000000}"/>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1" creationId="{08ED2E95-BD09-4045-B25A-7BA7626B9306}"/>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2" creationId="{77D03749-17B2-B34C-9139-D4494B934961}"/>
            </ac:spMkLst>
          </pc:spChg>
        </pc:sldLayoutChg>
        <pc:sldLayoutChg chg="addSp delSp modSp">
          <pc:chgData name="Foppa, Pedro" userId="78b15ebb-14ab-45f0-97b3-f50a9b67ce6d" providerId="ADAL" clId="{272B8FC1-575B-2D42-988B-7A0BE7D5428E}" dt="2020-06-16T10:17:29.686" v="160"/>
          <pc:sldLayoutMkLst>
            <pc:docMk/>
            <pc:sldMasterMk cId="3315793142" sldId="2147483877"/>
            <pc:sldLayoutMk cId="2448593730" sldId="2147484375"/>
          </pc:sldLayoutMkLst>
          <pc:spChg chg="del">
            <ac:chgData name="Foppa, Pedro" userId="78b15ebb-14ab-45f0-97b3-f50a9b67ce6d" providerId="ADAL" clId="{272B8FC1-575B-2D42-988B-7A0BE7D5428E}" dt="2020-06-16T10:17:28.693" v="159" actId="478"/>
            <ac:spMkLst>
              <pc:docMk/>
              <pc:sldMasterMk cId="3315793142" sldId="2147483877"/>
              <pc:sldLayoutMk cId="2448593730" sldId="2147484375"/>
              <ac:spMk id="2" creationId="{EBBB6D40-B4C9-8B4A-B2A6-126F64906376}"/>
            </ac:spMkLst>
          </pc:spChg>
          <pc:spChg chg="del">
            <ac:chgData name="Foppa, Pedro" userId="78b15ebb-14ab-45f0-97b3-f50a9b67ce6d" providerId="ADAL" clId="{272B8FC1-575B-2D42-988B-7A0BE7D5428E}" dt="2020-06-16T10:17:26.422" v="158" actId="478"/>
            <ac:spMkLst>
              <pc:docMk/>
              <pc:sldMasterMk cId="3315793142" sldId="2147483877"/>
              <pc:sldLayoutMk cId="2448593730" sldId="2147484375"/>
              <ac:spMk id="8" creationId="{00000000-0000-0000-0000-000000000000}"/>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0" creationId="{016F167C-D72A-004A-B824-A56F199A7173}"/>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1" creationId="{36E36BB6-0DB4-9E4F-8E92-014E36368D6B}"/>
            </ac:spMkLst>
          </pc:spChg>
        </pc:sldLayoutChg>
      </pc:sldMasterChg>
      <pc:sldMasterChg chg="modSldLayout">
        <pc:chgData name="Foppa, Pedro" userId="78b15ebb-14ab-45f0-97b3-f50a9b67ce6d" providerId="ADAL" clId="{272B8FC1-575B-2D42-988B-7A0BE7D5428E}" dt="2020-06-30T14:25:50.109" v="190"/>
        <pc:sldMasterMkLst>
          <pc:docMk/>
          <pc:sldMasterMk cId="1105970405" sldId="2147483964"/>
        </pc:sldMasterMkLst>
        <pc:sldLayoutChg chg="addSp delSp modSp">
          <pc:chgData name="Foppa, Pedro" userId="78b15ebb-14ab-45f0-97b3-f50a9b67ce6d" providerId="ADAL" clId="{272B8FC1-575B-2D42-988B-7A0BE7D5428E}" dt="2020-06-12T11:58:13.233" v="67"/>
          <pc:sldLayoutMkLst>
            <pc:docMk/>
            <pc:sldMasterMk cId="1105970405" sldId="2147483964"/>
            <pc:sldLayoutMk cId="1964158998" sldId="2147483967"/>
          </pc:sldLayoutMkLst>
          <pc:spChg chg="del">
            <ac:chgData name="Foppa, Pedro" userId="78b15ebb-14ab-45f0-97b3-f50a9b67ce6d" providerId="ADAL" clId="{272B8FC1-575B-2D42-988B-7A0BE7D5428E}" dt="2020-06-12T11:58:12.332" v="66" actId="478"/>
            <ac:spMkLst>
              <pc:docMk/>
              <pc:sldMasterMk cId="1105970405" sldId="2147483964"/>
              <pc:sldLayoutMk cId="1964158998" sldId="2147483967"/>
              <ac:spMk id="9" creationId="{C124B933-57F2-9947-A616-2C48A71959A7}"/>
            </ac:spMkLst>
          </pc:spChg>
          <pc:spChg chg="del">
            <ac:chgData name="Foppa, Pedro" userId="78b15ebb-14ab-45f0-97b3-f50a9b67ce6d" providerId="ADAL" clId="{272B8FC1-575B-2D42-988B-7A0BE7D5428E}" dt="2020-06-12T11:58:10.943" v="64" actId="478"/>
            <ac:spMkLst>
              <pc:docMk/>
              <pc:sldMasterMk cId="1105970405" sldId="2147483964"/>
              <pc:sldLayoutMk cId="1964158998" sldId="2147483967"/>
              <ac:spMk id="10" creationId="{6B8D93FA-9EA1-AB49-9803-E129E1144FC7}"/>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5" creationId="{1A795E37-8730-554E-933B-DB83671976D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15" creationId="{38B19D6F-95A1-A547-A646-794DF958337F}"/>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6" creationId="{1B8C6829-5776-E74B-ADE7-378B8F669AFB}"/>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7" creationId="{56C78DAF-4299-E24C-B91D-540988ED31EF}"/>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8" creationId="{48BE5716-4C67-7F49-9AB4-96E2726363AE}"/>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8" creationId="{71D070E0-1475-E64B-9F0A-F1EF52CCB310}"/>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9" creationId="{6C88AC0D-F7D7-8841-9EEC-3CF787C22458}"/>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9" creationId="{E478F62D-72CC-B449-8D18-27B51C975A89}"/>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0" creationId="{55FEAB11-A5F6-DC40-AE7E-409BBF461A8B}"/>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20" creationId="{D8F806E4-B1B9-ED4F-B299-F02A4A4AB15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1" creationId="{1360B4CC-96B2-EC41-A3DB-66FECB714C35}"/>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1" creationId="{5F9772C6-2882-F44C-BB68-B9C55932026B}"/>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2" creationId="{3D844E97-E982-B54D-9ED8-47C261639D4D}"/>
            </ac:spMkLst>
          </pc:spChg>
          <pc:grpChg chg="del">
            <ac:chgData name="Foppa, Pedro" userId="78b15ebb-14ab-45f0-97b3-f50a9b67ce6d" providerId="ADAL" clId="{272B8FC1-575B-2D42-988B-7A0BE7D5428E}" dt="2020-06-12T11:58:11.539" v="65" actId="478"/>
            <ac:grpSpMkLst>
              <pc:docMk/>
              <pc:sldMasterMk cId="1105970405" sldId="2147483964"/>
              <pc:sldLayoutMk cId="1964158998" sldId="2147483967"/>
              <ac:grpSpMk id="11" creationId="{07D821C1-0B42-3046-A131-92122FB880EF}"/>
            </ac:grpSpMkLst>
          </pc:grpChg>
          <pc:grpChg chg="add mod">
            <ac:chgData name="Foppa, Pedro" userId="78b15ebb-14ab-45f0-97b3-f50a9b67ce6d" providerId="ADAL" clId="{272B8FC1-575B-2D42-988B-7A0BE7D5428E}" dt="2020-06-12T11:55:01.063" v="40"/>
            <ac:grpSpMkLst>
              <pc:docMk/>
              <pc:sldMasterMk cId="1105970405" sldId="2147483964"/>
              <pc:sldLayoutMk cId="1964158998" sldId="2147483967"/>
              <ac:grpSpMk id="16" creationId="{B1F0017D-128A-F641-906B-FBF56EA24429}"/>
            </ac:grpSpMkLst>
          </pc:grpChg>
          <pc:grpChg chg="add mod">
            <ac:chgData name="Foppa, Pedro" userId="78b15ebb-14ab-45f0-97b3-f50a9b67ce6d" providerId="ADAL" clId="{272B8FC1-575B-2D42-988B-7A0BE7D5428E}" dt="2020-06-12T11:58:13.233" v="67"/>
            <ac:grpSpMkLst>
              <pc:docMk/>
              <pc:sldMasterMk cId="1105970405" sldId="2147483964"/>
              <pc:sldLayoutMk cId="1964158998" sldId="2147483967"/>
              <ac:grpSpMk id="17" creationId="{E5A44845-D04A-D64E-80F5-1E6EC6EF984B}"/>
            </ac:grpSpMkLst>
          </pc:grpChg>
        </pc:sldLayoutChg>
        <pc:sldLayoutChg chg="addSp delSp modSp">
          <pc:chgData name="Foppa, Pedro" userId="78b15ebb-14ab-45f0-97b3-f50a9b67ce6d" providerId="ADAL" clId="{272B8FC1-575B-2D42-988B-7A0BE7D5428E}" dt="2020-06-16T10:17:39.715" v="163"/>
          <pc:sldLayoutMkLst>
            <pc:docMk/>
            <pc:sldMasterMk cId="1105970405" sldId="2147483964"/>
            <pc:sldLayoutMk cId="2458859042" sldId="2147483968"/>
          </pc:sldLayoutMkLst>
          <pc:spChg chg="add mod">
            <ac:chgData name="Foppa, Pedro" userId="78b15ebb-14ab-45f0-97b3-f50a9b67ce6d" providerId="ADAL" clId="{272B8FC1-575B-2D42-988B-7A0BE7D5428E}" dt="2020-06-16T10:17:39.715" v="163"/>
            <ac:spMkLst>
              <pc:docMk/>
              <pc:sldMasterMk cId="1105970405" sldId="2147483964"/>
              <pc:sldLayoutMk cId="2458859042" sldId="2147483968"/>
              <ac:spMk id="14" creationId="{AACCF0C3-B5A6-BC4F-8204-C6FA53B965BF}"/>
            </ac:spMkLst>
          </pc:spChg>
          <pc:spChg chg="add mod">
            <ac:chgData name="Foppa, Pedro" userId="78b15ebb-14ab-45f0-97b3-f50a9b67ce6d" providerId="ADAL" clId="{272B8FC1-575B-2D42-988B-7A0BE7D5428E}" dt="2020-06-16T10:17:39.715" v="163"/>
            <ac:spMkLst>
              <pc:docMk/>
              <pc:sldMasterMk cId="1105970405" sldId="2147483964"/>
              <pc:sldLayoutMk cId="2458859042" sldId="2147483968"/>
              <ac:spMk id="15" creationId="{313C9E79-B6AA-D844-BA92-F0E152E4EC6C}"/>
            </ac:spMkLst>
          </pc:spChg>
          <pc:spChg chg="del">
            <ac:chgData name="Foppa, Pedro" userId="78b15ebb-14ab-45f0-97b3-f50a9b67ce6d" providerId="ADAL" clId="{272B8FC1-575B-2D42-988B-7A0BE7D5428E}" dt="2020-06-16T10:17:37.257" v="161" actId="478"/>
            <ac:spMkLst>
              <pc:docMk/>
              <pc:sldMasterMk cId="1105970405" sldId="2147483964"/>
              <pc:sldLayoutMk cId="2458859042" sldId="2147483968"/>
              <ac:spMk id="16" creationId="{3A322634-0463-2641-A4E8-526FCEB684C1}"/>
            </ac:spMkLst>
          </pc:spChg>
          <pc:spChg chg="del">
            <ac:chgData name="Foppa, Pedro" userId="78b15ebb-14ab-45f0-97b3-f50a9b67ce6d" providerId="ADAL" clId="{272B8FC1-575B-2D42-988B-7A0BE7D5428E}" dt="2020-06-16T10:17:38.635" v="162" actId="478"/>
            <ac:spMkLst>
              <pc:docMk/>
              <pc:sldMasterMk cId="1105970405" sldId="2147483964"/>
              <pc:sldLayoutMk cId="2458859042" sldId="2147483968"/>
              <ac:spMk id="17" creationId="{3183E0E2-4BB1-5448-BBEC-3449926599DA}"/>
            </ac:spMkLst>
          </pc:spChg>
        </pc:sldLayoutChg>
        <pc:sldLayoutChg chg="addSp delSp modSp">
          <pc:chgData name="Foppa, Pedro" userId="78b15ebb-14ab-45f0-97b3-f50a9b67ce6d" providerId="ADAL" clId="{272B8FC1-575B-2D42-988B-7A0BE7D5428E}" dt="2020-06-16T10:17:45.272" v="166"/>
          <pc:sldLayoutMkLst>
            <pc:docMk/>
            <pc:sldMasterMk cId="1105970405" sldId="2147483964"/>
            <pc:sldLayoutMk cId="3528479176" sldId="2147483969"/>
          </pc:sldLayoutMkLst>
          <pc:spChg chg="del">
            <ac:chgData name="Foppa, Pedro" userId="78b15ebb-14ab-45f0-97b3-f50a9b67ce6d" providerId="ADAL" clId="{272B8FC1-575B-2D42-988B-7A0BE7D5428E}" dt="2020-06-16T10:17:44.443" v="165" actId="478"/>
            <ac:spMkLst>
              <pc:docMk/>
              <pc:sldMasterMk cId="1105970405" sldId="2147483964"/>
              <pc:sldLayoutMk cId="3528479176" sldId="2147483969"/>
              <ac:spMk id="14" creationId="{B31EEBD0-8475-004A-A7AC-E2491D6ECD86}"/>
            </ac:spMkLst>
          </pc:spChg>
          <pc:spChg chg="del">
            <ac:chgData name="Foppa, Pedro" userId="78b15ebb-14ab-45f0-97b3-f50a9b67ce6d" providerId="ADAL" clId="{272B8FC1-575B-2D42-988B-7A0BE7D5428E}" dt="2020-06-16T10:17:41.696" v="164" actId="478"/>
            <ac:spMkLst>
              <pc:docMk/>
              <pc:sldMasterMk cId="1105970405" sldId="2147483964"/>
              <pc:sldLayoutMk cId="3528479176" sldId="2147483969"/>
              <ac:spMk id="15" creationId="{C7FB5C1F-0D19-3448-B4CE-1A31E3451DDD}"/>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6" creationId="{5685BE0E-AC9A-7D4F-B249-F8CEE505E555}"/>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7" creationId="{7F766375-58BA-FB43-9D9D-3C9B1B5222C0}"/>
            </ac:spMkLst>
          </pc:spChg>
        </pc:sldLayoutChg>
        <pc:sldLayoutChg chg="addSp delSp modSp">
          <pc:chgData name="Foppa, Pedro" userId="78b15ebb-14ab-45f0-97b3-f50a9b67ce6d" providerId="ADAL" clId="{272B8FC1-575B-2D42-988B-7A0BE7D5428E}" dt="2020-06-12T11:58:01.812" v="59"/>
          <pc:sldLayoutMkLst>
            <pc:docMk/>
            <pc:sldMasterMk cId="1105970405" sldId="2147483964"/>
            <pc:sldLayoutMk cId="1345721581" sldId="2147483970"/>
          </pc:sldLayoutMkLst>
          <pc:spChg chg="del">
            <ac:chgData name="Foppa, Pedro" userId="78b15ebb-14ab-45f0-97b3-f50a9b67ce6d" providerId="ADAL" clId="{272B8FC1-575B-2D42-988B-7A0BE7D5428E}" dt="2020-06-12T11:58:01.117" v="58" actId="478"/>
            <ac:spMkLst>
              <pc:docMk/>
              <pc:sldMasterMk cId="1105970405" sldId="2147483964"/>
              <pc:sldLayoutMk cId="1345721581" sldId="2147483970"/>
              <ac:spMk id="7" creationId="{C958BD13-A6A6-954A-9895-6DFFDE5056D4}"/>
            </ac:spMkLst>
          </pc:spChg>
          <pc:spChg chg="del">
            <ac:chgData name="Foppa, Pedro" userId="78b15ebb-14ab-45f0-97b3-f50a9b67ce6d" providerId="ADAL" clId="{272B8FC1-575B-2D42-988B-7A0BE7D5428E}" dt="2020-06-12T11:57:57.437" v="54" actId="478"/>
            <ac:spMkLst>
              <pc:docMk/>
              <pc:sldMasterMk cId="1105970405" sldId="2147483964"/>
              <pc:sldLayoutMk cId="1345721581" sldId="2147483970"/>
              <ac:spMk id="9" creationId="{6B47703F-AD87-0747-8275-970FB09D5D0B}"/>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15" creationId="{60A278CA-EDED-5747-933A-5BC30B9877EB}"/>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5" creationId="{8C7375B5-DB19-7E43-8115-1725078406E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6" creationId="{FF1D3E24-4EE8-BC40-9F4B-D354051DC227}"/>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7" creationId="{E592B87A-92E0-BE4E-8BD9-FE0BE3160A21}"/>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8" creationId="{828C9F33-C19A-FE41-AF97-D542FD44BF25}"/>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8" creationId="{F0730F80-3047-D241-8C1A-DB7075E27BC3}"/>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9" creationId="{D27BA220-C38F-7748-9BE1-1854E3B50314}"/>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9" creationId="{FF72B117-8874-2448-B2D5-C39FB5E49C01}"/>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20" creationId="{6A0ADAF7-8302-FE4A-A3CF-2907884E62E6}"/>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0" creationId="{FA12C2C5-6B91-8342-A314-D4CDFE487E9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1" creationId="{28FB3C8D-906C-4F43-B969-78EC53F7F655}"/>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1" creationId="{6D8E656A-ADA4-2E41-B276-7D2137ECAC0C}"/>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2" creationId="{79A7BB9F-2F55-344B-9B53-C5409E298C22}"/>
            </ac:spMkLst>
          </pc:spChg>
          <pc:grpChg chg="del">
            <ac:chgData name="Foppa, Pedro" userId="78b15ebb-14ab-45f0-97b3-f50a9b67ce6d" providerId="ADAL" clId="{272B8FC1-575B-2D42-988B-7A0BE7D5428E}" dt="2020-06-12T11:57:57.914" v="55" actId="478"/>
            <ac:grpSpMkLst>
              <pc:docMk/>
              <pc:sldMasterMk cId="1105970405" sldId="2147483964"/>
              <pc:sldLayoutMk cId="1345721581" sldId="2147483970"/>
              <ac:grpSpMk id="11" creationId="{2AD41DB8-CD4F-A94D-B320-85192F1540DC}"/>
            </ac:grpSpMkLst>
          </pc:grpChg>
          <pc:grpChg chg="add mod">
            <ac:chgData name="Foppa, Pedro" userId="78b15ebb-14ab-45f0-97b3-f50a9b67ce6d" providerId="ADAL" clId="{272B8FC1-575B-2D42-988B-7A0BE7D5428E}" dt="2020-06-12T11:54:51.088" v="34"/>
            <ac:grpSpMkLst>
              <pc:docMk/>
              <pc:sldMasterMk cId="1105970405" sldId="2147483964"/>
              <pc:sldLayoutMk cId="1345721581" sldId="2147483970"/>
              <ac:grpSpMk id="16" creationId="{CE32AED9-C8DB-7641-995E-C235626C1B8B}"/>
            </ac:grpSpMkLst>
          </pc:grpChg>
          <pc:grpChg chg="add mod">
            <ac:chgData name="Foppa, Pedro" userId="78b15ebb-14ab-45f0-97b3-f50a9b67ce6d" providerId="ADAL" clId="{272B8FC1-575B-2D42-988B-7A0BE7D5428E}" dt="2020-06-12T11:58:01.812" v="59"/>
            <ac:grpSpMkLst>
              <pc:docMk/>
              <pc:sldMasterMk cId="1105970405" sldId="2147483964"/>
              <pc:sldLayoutMk cId="1345721581" sldId="2147483970"/>
              <ac:grpSpMk id="17" creationId="{62E1515A-EF99-9248-A89B-48AB30AFCF2D}"/>
            </ac:grpSpMkLst>
          </pc:grpChg>
          <pc:picChg chg="add del">
            <ac:chgData name="Foppa, Pedro" userId="78b15ebb-14ab-45f0-97b3-f50a9b67ce6d" providerId="ADAL" clId="{272B8FC1-575B-2D42-988B-7A0BE7D5428E}" dt="2020-06-12T11:57:59.801" v="57" actId="478"/>
            <ac:picMkLst>
              <pc:docMk/>
              <pc:sldMasterMk cId="1105970405" sldId="2147483964"/>
              <pc:sldLayoutMk cId="1345721581" sldId="2147483970"/>
              <ac:picMk id="10" creationId="{00000000-0000-0000-0000-000000000000}"/>
            </ac:picMkLst>
          </pc:picChg>
        </pc:sldLayoutChg>
        <pc:sldLayoutChg chg="addSp delSp modSp">
          <pc:chgData name="Foppa, Pedro" userId="78b15ebb-14ab-45f0-97b3-f50a9b67ce6d" providerId="ADAL" clId="{272B8FC1-575B-2D42-988B-7A0BE7D5428E}" dt="2020-06-12T11:57:54.086" v="53"/>
          <pc:sldLayoutMkLst>
            <pc:docMk/>
            <pc:sldMasterMk cId="1105970405" sldId="2147483964"/>
            <pc:sldLayoutMk cId="2220410556" sldId="2147484303"/>
          </pc:sldLayoutMkLst>
          <pc:spChg chg="del">
            <ac:chgData name="Foppa, Pedro" userId="78b15ebb-14ab-45f0-97b3-f50a9b67ce6d" providerId="ADAL" clId="{272B8FC1-575B-2D42-988B-7A0BE7D5428E}" dt="2020-06-12T11:57:53.198" v="52" actId="478"/>
            <ac:spMkLst>
              <pc:docMk/>
              <pc:sldMasterMk cId="1105970405" sldId="2147483964"/>
              <pc:sldLayoutMk cId="2220410556" sldId="2147484303"/>
              <ac:spMk id="7" creationId="{00000000-0000-0000-0000-000000000000}"/>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0" creationId="{D5656793-1F8D-2D49-9D37-1150F407FFF1}"/>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0" creationId="{DBE4C04B-CA68-B14E-B968-3E1BC639ABF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1" creationId="{BB7498BD-698B-734C-9FF2-A46078988EAC}"/>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2" creationId="{ACB67506-D393-4D46-8E86-1367F3EDB518}"/>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3" creationId="{94F65024-E667-AD49-A7E2-2D5DE3B6D06D}"/>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3" creationId="{9BD3509D-1777-7546-80A9-2B25FE503A6C}"/>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4" creationId="{122CD144-2B12-CC4B-9F40-687F0B2893E5}"/>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4" creationId="{BE320AD3-B866-C94E-BE21-D9405D8955BE}"/>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5" creationId="{3F58462B-6FAE-B447-B685-85565E0D27D8}"/>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5" creationId="{D6227449-5479-C945-BFC7-DA08812AA355}"/>
            </ac:spMkLst>
          </pc:spChg>
          <pc:spChg chg="del">
            <ac:chgData name="Foppa, Pedro" userId="78b15ebb-14ab-45f0-97b3-f50a9b67ce6d" providerId="ADAL" clId="{272B8FC1-575B-2D42-988B-7A0BE7D5428E}" dt="2020-06-12T11:57:52.394" v="51" actId="478"/>
            <ac:spMkLst>
              <pc:docMk/>
              <pc:sldMasterMk cId="1105970405" sldId="2147483964"/>
              <pc:sldLayoutMk cId="2220410556" sldId="2147484303"/>
              <ac:spMk id="16" creationId="{EBBB6D40-B4C9-8B4A-B2A6-126F64906376}"/>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7" creationId="{12D766A8-ED28-CF40-A660-497E38874D7A}"/>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7" creationId="{8AA8446F-D208-D947-8080-6736ACDDE28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8" creationId="{69BABE69-525A-7243-B2BE-5609D2C99151}"/>
            </ac:spMkLst>
          </pc:spChg>
          <pc:grpChg chg="add mod">
            <ac:chgData name="Foppa, Pedro" userId="78b15ebb-14ab-45f0-97b3-f50a9b67ce6d" providerId="ADAL" clId="{272B8FC1-575B-2D42-988B-7A0BE7D5428E}" dt="2020-06-12T11:54:45.529" v="31"/>
            <ac:grpSpMkLst>
              <pc:docMk/>
              <pc:sldMasterMk cId="1105970405" sldId="2147483964"/>
              <pc:sldLayoutMk cId="2220410556" sldId="2147484303"/>
              <ac:grpSpMk id="11" creationId="{8DBB6679-9AC4-4E42-8A82-F08D954D2AAF}"/>
            </ac:grpSpMkLst>
          </pc:grpChg>
          <pc:grpChg chg="add mod">
            <ac:chgData name="Foppa, Pedro" userId="78b15ebb-14ab-45f0-97b3-f50a9b67ce6d" providerId="ADAL" clId="{272B8FC1-575B-2D42-988B-7A0BE7D5428E}" dt="2020-06-12T11:57:54.086" v="53"/>
            <ac:grpSpMkLst>
              <pc:docMk/>
              <pc:sldMasterMk cId="1105970405" sldId="2147483964"/>
              <pc:sldLayoutMk cId="2220410556" sldId="2147484303"/>
              <ac:grpSpMk id="12" creationId="{16FD29C0-E4A0-D946-B553-AE6744143A3F}"/>
            </ac:grpSpMkLst>
          </pc:grpChg>
          <pc:grpChg chg="del">
            <ac:chgData name="Foppa, Pedro" userId="78b15ebb-14ab-45f0-97b3-f50a9b67ce6d" providerId="ADAL" clId="{272B8FC1-575B-2D42-988B-7A0BE7D5428E}" dt="2020-06-12T11:57:51.676" v="50" actId="478"/>
            <ac:grpSpMkLst>
              <pc:docMk/>
              <pc:sldMasterMk cId="1105970405" sldId="2147483964"/>
              <pc:sldLayoutMk cId="2220410556" sldId="2147484303"/>
              <ac:grpSpMk id="24" creationId="{00000000-0000-0000-0000-000000000000}"/>
            </ac:grpSpMkLst>
          </pc:grpChg>
        </pc:sldLayoutChg>
        <pc:sldLayoutChg chg="addSp delSp modSp">
          <pc:chgData name="Foppa, Pedro" userId="78b15ebb-14ab-45f0-97b3-f50a9b67ce6d" providerId="ADAL" clId="{272B8FC1-575B-2D42-988B-7A0BE7D5428E}" dt="2020-06-12T11:58:08.134" v="63"/>
          <pc:sldLayoutMkLst>
            <pc:docMk/>
            <pc:sldMasterMk cId="1105970405" sldId="2147483964"/>
            <pc:sldLayoutMk cId="3344055520" sldId="2147484305"/>
          </pc:sldLayoutMkLst>
          <pc:spChg chg="del">
            <ac:chgData name="Foppa, Pedro" userId="78b15ebb-14ab-45f0-97b3-f50a9b67ce6d" providerId="ADAL" clId="{272B8FC1-575B-2D42-988B-7A0BE7D5428E}" dt="2020-06-12T11:58:07.287" v="62" actId="478"/>
            <ac:spMkLst>
              <pc:docMk/>
              <pc:sldMasterMk cId="1105970405" sldId="2147483964"/>
              <pc:sldLayoutMk cId="3344055520" sldId="2147484305"/>
              <ac:spMk id="7" creationId="{00000000-0000-0000-0000-000000000000}"/>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0" creationId="{B415410E-A3E4-C246-9CE3-DCB58D9FDD97}"/>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0" creationId="{FB702EAC-C014-FE40-BB17-A54FD46D7874}"/>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1" creationId="{609E494B-3BEE-7346-9FCE-9B81B23F9C56}"/>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2" creationId="{68E196E7-E560-3042-A50F-B5C972C7E92C}"/>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3" creationId="{21F77EAF-65CB-8B49-92D6-CE3A016BEE58}"/>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3" creationId="{22B66E27-252F-DB4E-8E1F-9111378B722F}"/>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4" creationId="{C06CEFB0-7366-804A-80ED-DF440203B33F}"/>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4" creationId="{FB403747-30A4-8747-B4E9-D577B58A6EA9}"/>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5" creationId="{8D80A2B8-5A73-8F4E-A034-9C4C201B4716}"/>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5" creationId="{F564B811-426C-4244-B3F6-C53E75E26C71}"/>
            </ac:spMkLst>
          </pc:spChg>
          <pc:spChg chg="del">
            <ac:chgData name="Foppa, Pedro" userId="78b15ebb-14ab-45f0-97b3-f50a9b67ce6d" providerId="ADAL" clId="{272B8FC1-575B-2D42-988B-7A0BE7D5428E}" dt="2020-06-12T11:58:05.809" v="60" actId="478"/>
            <ac:spMkLst>
              <pc:docMk/>
              <pc:sldMasterMk cId="1105970405" sldId="2147483964"/>
              <pc:sldLayoutMk cId="3344055520" sldId="2147484305"/>
              <ac:spMk id="16" creationId="{EBBB6D40-B4C9-8B4A-B2A6-126F64906376}"/>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7" creationId="{A970FEEF-407D-E44D-BAD5-49CA4E5A91E2}"/>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7" creationId="{C52E3462-716E-4D44-A2CD-A2EE273187C0}"/>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8" creationId="{0FE805ED-3108-DC41-A759-AEC37117992A}"/>
            </ac:spMkLst>
          </pc:spChg>
          <pc:grpChg chg="del">
            <ac:chgData name="Foppa, Pedro" userId="78b15ebb-14ab-45f0-97b3-f50a9b67ce6d" providerId="ADAL" clId="{272B8FC1-575B-2D42-988B-7A0BE7D5428E}" dt="2020-06-12T11:58:06.477" v="61" actId="478"/>
            <ac:grpSpMkLst>
              <pc:docMk/>
              <pc:sldMasterMk cId="1105970405" sldId="2147483964"/>
              <pc:sldLayoutMk cId="3344055520" sldId="2147484305"/>
              <ac:grpSpMk id="2" creationId="{00000000-0000-0000-0000-000000000000}"/>
            </ac:grpSpMkLst>
          </pc:grpChg>
          <pc:grpChg chg="add mod">
            <ac:chgData name="Foppa, Pedro" userId="78b15ebb-14ab-45f0-97b3-f50a9b67ce6d" providerId="ADAL" clId="{272B8FC1-575B-2D42-988B-7A0BE7D5428E}" dt="2020-06-12T11:54:55.881" v="37"/>
            <ac:grpSpMkLst>
              <pc:docMk/>
              <pc:sldMasterMk cId="1105970405" sldId="2147483964"/>
              <pc:sldLayoutMk cId="3344055520" sldId="2147484305"/>
              <ac:grpSpMk id="11" creationId="{C0FF6D41-83E8-6E49-9AC2-D25FD61ECF58}"/>
            </ac:grpSpMkLst>
          </pc:grpChg>
          <pc:grpChg chg="add mod">
            <ac:chgData name="Foppa, Pedro" userId="78b15ebb-14ab-45f0-97b3-f50a9b67ce6d" providerId="ADAL" clId="{272B8FC1-575B-2D42-988B-7A0BE7D5428E}" dt="2020-06-12T11:58:08.134" v="63"/>
            <ac:grpSpMkLst>
              <pc:docMk/>
              <pc:sldMasterMk cId="1105970405" sldId="2147483964"/>
              <pc:sldLayoutMk cId="3344055520" sldId="2147484305"/>
              <ac:grpSpMk id="12" creationId="{B721FCB5-5E4D-F144-A1C3-4F170E80144A}"/>
            </ac:grpSpMkLst>
          </pc:grpChg>
        </pc:sldLayoutChg>
        <pc:sldLayoutChg chg="addSp delSp modSp">
          <pc:chgData name="Foppa, Pedro" userId="78b15ebb-14ab-45f0-97b3-f50a9b67ce6d" providerId="ADAL" clId="{272B8FC1-575B-2D42-988B-7A0BE7D5428E}" dt="2020-06-30T14:25:46.951" v="188"/>
          <pc:sldLayoutMkLst>
            <pc:docMk/>
            <pc:sldMasterMk cId="1105970405" sldId="2147483964"/>
            <pc:sldLayoutMk cId="3879414274" sldId="2147484407"/>
          </pc:sldLayoutMkLst>
          <pc:spChg chg="del">
            <ac:chgData name="Foppa, Pedro" userId="78b15ebb-14ab-45f0-97b3-f50a9b67ce6d" providerId="ADAL" clId="{272B8FC1-575B-2D42-988B-7A0BE7D5428E}" dt="2020-06-30T14:25:46.720" v="187" actId="478"/>
            <ac:spMkLst>
              <pc:docMk/>
              <pc:sldMasterMk cId="1105970405" sldId="2147483964"/>
              <pc:sldLayoutMk cId="3879414274" sldId="2147484407"/>
              <ac:spMk id="5" creationId="{00000000-0000-0000-0000-000000000000}"/>
            </ac:spMkLst>
          </pc:spChg>
          <pc:spChg chg="add mod">
            <ac:chgData name="Foppa, Pedro" userId="78b15ebb-14ab-45f0-97b3-f50a9b67ce6d" providerId="ADAL" clId="{272B8FC1-575B-2D42-988B-7A0BE7D5428E}" dt="2020-06-30T14:25:46.951" v="188"/>
            <ac:spMkLst>
              <pc:docMk/>
              <pc:sldMasterMk cId="1105970405" sldId="2147483964"/>
              <pc:sldLayoutMk cId="3879414274" sldId="2147484407"/>
              <ac:spMk id="6" creationId="{BC7927F0-0060-E641-9DF6-FBEA1036D28B}"/>
            </ac:spMkLst>
          </pc:spChg>
        </pc:sldLayoutChg>
        <pc:sldLayoutChg chg="addSp delSp modSp">
          <pc:chgData name="Foppa, Pedro" userId="78b15ebb-14ab-45f0-97b3-f50a9b67ce6d" providerId="ADAL" clId="{272B8FC1-575B-2D42-988B-7A0BE7D5428E}" dt="2020-06-30T14:25:50.109" v="190"/>
          <pc:sldLayoutMkLst>
            <pc:docMk/>
            <pc:sldMasterMk cId="1105970405" sldId="2147483964"/>
            <pc:sldLayoutMk cId="2656835938" sldId="2147484408"/>
          </pc:sldLayoutMkLst>
          <pc:spChg chg="del">
            <ac:chgData name="Foppa, Pedro" userId="78b15ebb-14ab-45f0-97b3-f50a9b67ce6d" providerId="ADAL" clId="{272B8FC1-575B-2D42-988B-7A0BE7D5428E}" dt="2020-06-30T14:25:49.858" v="189" actId="478"/>
            <ac:spMkLst>
              <pc:docMk/>
              <pc:sldMasterMk cId="1105970405" sldId="2147483964"/>
              <pc:sldLayoutMk cId="2656835938" sldId="2147484408"/>
              <ac:spMk id="5" creationId="{00000000-0000-0000-0000-000000000000}"/>
            </ac:spMkLst>
          </pc:spChg>
          <pc:spChg chg="add mod">
            <ac:chgData name="Foppa, Pedro" userId="78b15ebb-14ab-45f0-97b3-f50a9b67ce6d" providerId="ADAL" clId="{272B8FC1-575B-2D42-988B-7A0BE7D5428E}" dt="2020-06-30T14:25:50.109" v="190"/>
            <ac:spMkLst>
              <pc:docMk/>
              <pc:sldMasterMk cId="1105970405" sldId="2147483964"/>
              <pc:sldLayoutMk cId="2656835938" sldId="2147484408"/>
              <ac:spMk id="6" creationId="{963AF44A-1995-DE4D-9A46-5A2394C80A9F}"/>
            </ac:spMkLst>
          </pc:spChg>
        </pc:sldLayoutChg>
      </pc:sldMasterChg>
      <pc:sldMasterChg chg="modSldLayout">
        <pc:chgData name="Foppa, Pedro" userId="78b15ebb-14ab-45f0-97b3-f50a9b67ce6d" providerId="ADAL" clId="{272B8FC1-575B-2D42-988B-7A0BE7D5428E}" dt="2020-06-30T14:26:04.186" v="193" actId="207"/>
        <pc:sldMasterMkLst>
          <pc:docMk/>
          <pc:sldMasterMk cId="1206996952" sldId="2147484051"/>
        </pc:sldMasterMkLst>
        <pc:sldLayoutChg chg="addSp delSp modSp">
          <pc:chgData name="Foppa, Pedro" userId="78b15ebb-14ab-45f0-97b3-f50a9b67ce6d" providerId="ADAL" clId="{272B8FC1-575B-2D42-988B-7A0BE7D5428E}" dt="2020-06-12T11:58:28.717" v="75"/>
          <pc:sldLayoutMkLst>
            <pc:docMk/>
            <pc:sldMasterMk cId="1206996952" sldId="2147484051"/>
            <pc:sldLayoutMk cId="2545982760" sldId="2147484058"/>
          </pc:sldLayoutMkLst>
          <pc:spChg chg="del">
            <ac:chgData name="Foppa, Pedro" userId="78b15ebb-14ab-45f0-97b3-f50a9b67ce6d" providerId="ADAL" clId="{272B8FC1-575B-2D42-988B-7A0BE7D5428E}" dt="2020-06-12T11:58:27.737" v="74" actId="478"/>
            <ac:spMkLst>
              <pc:docMk/>
              <pc:sldMasterMk cId="1206996952" sldId="2147484051"/>
              <pc:sldLayoutMk cId="2545982760" sldId="2147484058"/>
              <ac:spMk id="7" creationId="{2B134DFE-F50D-8640-BF49-099D9AD55437}"/>
            </ac:spMkLst>
          </pc:spChg>
          <pc:spChg chg="del">
            <ac:chgData name="Foppa, Pedro" userId="78b15ebb-14ab-45f0-97b3-f50a9b67ce6d" providerId="ADAL" clId="{272B8FC1-575B-2D42-988B-7A0BE7D5428E}" dt="2020-06-12T11:58:25.831" v="72" actId="478"/>
            <ac:spMkLst>
              <pc:docMk/>
              <pc:sldMasterMk cId="1206996952" sldId="2147484051"/>
              <pc:sldLayoutMk cId="2545982760" sldId="2147484058"/>
              <ac:spMk id="9" creationId="{953DB2CB-74A6-F441-B197-A0FBC81F16A7}"/>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4" creationId="{1A80707B-EF25-DA4C-9A4E-25ABE2DD6EB2}"/>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4" creationId="{9CE6755C-C94D-3B43-9BF3-EA3C6DD7F5FC}"/>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5" creationId="{D4974619-55D6-4B46-8058-443F48A5B9F3}"/>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6" creationId="{A20C867E-230E-404D-ABBA-9455AF005FE8}"/>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7" creationId="{8A495690-B527-6D4F-A44B-A13E7E9D28FE}"/>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7" creationId="{B818F7F9-7D4A-584C-BCC2-5E46653308A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8" creationId="{1B2B72B1-925A-9D45-A7E3-A8D331C22D8F}"/>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8" creationId="{9AB80B27-4681-3443-94E4-484828096A18}"/>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9" creationId="{2FB5E7BE-5701-8D43-8D9D-2F7170FAE04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9" creationId="{728EA6FF-B806-9D4D-BC77-813904D1A189}"/>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20" creationId="{65AF9F01-AEDC-934E-882F-CEF26F0926E4}"/>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0" creationId="{D98729A0-C6F5-EB4E-B84B-AFD37A77AB1A}"/>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1" creationId="{57FF9AFC-32F2-B044-A680-631056558128}"/>
            </ac:spMkLst>
          </pc:spChg>
          <pc:grpChg chg="del">
            <ac:chgData name="Foppa, Pedro" userId="78b15ebb-14ab-45f0-97b3-f50a9b67ce6d" providerId="ADAL" clId="{272B8FC1-575B-2D42-988B-7A0BE7D5428E}" dt="2020-06-12T11:58:26.449" v="73" actId="478"/>
            <ac:grpSpMkLst>
              <pc:docMk/>
              <pc:sldMasterMk cId="1206996952" sldId="2147484051"/>
              <pc:sldLayoutMk cId="2545982760" sldId="2147484058"/>
              <ac:grpSpMk id="10" creationId="{B553BA4C-5B96-BC4B-AF8B-33C3222C7121}"/>
            </ac:grpSpMkLst>
          </pc:grpChg>
          <pc:grpChg chg="add mod">
            <ac:chgData name="Foppa, Pedro" userId="78b15ebb-14ab-45f0-97b3-f50a9b67ce6d" providerId="ADAL" clId="{272B8FC1-575B-2D42-988B-7A0BE7D5428E}" dt="2020-06-12T11:55:19" v="46"/>
            <ac:grpSpMkLst>
              <pc:docMk/>
              <pc:sldMasterMk cId="1206996952" sldId="2147484051"/>
              <pc:sldLayoutMk cId="2545982760" sldId="2147484058"/>
              <ac:grpSpMk id="15" creationId="{13A1FE6E-3FBC-0545-B616-D50ED16FA462}"/>
            </ac:grpSpMkLst>
          </pc:grpChg>
          <pc:grpChg chg="add mod">
            <ac:chgData name="Foppa, Pedro" userId="78b15ebb-14ab-45f0-97b3-f50a9b67ce6d" providerId="ADAL" clId="{272B8FC1-575B-2D42-988B-7A0BE7D5428E}" dt="2020-06-12T11:58:28.717" v="75"/>
            <ac:grpSpMkLst>
              <pc:docMk/>
              <pc:sldMasterMk cId="1206996952" sldId="2147484051"/>
              <pc:sldLayoutMk cId="2545982760" sldId="2147484058"/>
              <ac:grpSpMk id="16" creationId="{E5EFA001-2A07-7243-BC28-927EDC012C51}"/>
            </ac:grpSpMkLst>
          </pc:grpChg>
        </pc:sldLayoutChg>
        <pc:sldLayoutChg chg="addSp delSp modSp">
          <pc:chgData name="Foppa, Pedro" userId="78b15ebb-14ab-45f0-97b3-f50a9b67ce6d" providerId="ADAL" clId="{272B8FC1-575B-2D42-988B-7A0BE7D5428E}" dt="2020-06-12T11:58:35.378" v="79"/>
          <pc:sldLayoutMkLst>
            <pc:docMk/>
            <pc:sldMasterMk cId="1206996952" sldId="2147484051"/>
            <pc:sldLayoutMk cId="2351299355" sldId="2147484059"/>
          </pc:sldLayoutMkLst>
          <pc:spChg chg="del">
            <ac:chgData name="Foppa, Pedro" userId="78b15ebb-14ab-45f0-97b3-f50a9b67ce6d" providerId="ADAL" clId="{272B8FC1-575B-2D42-988B-7A0BE7D5428E}" dt="2020-06-12T11:58:34.546" v="78" actId="478"/>
            <ac:spMkLst>
              <pc:docMk/>
              <pc:sldMasterMk cId="1206996952" sldId="2147484051"/>
              <pc:sldLayoutMk cId="2351299355" sldId="2147484059"/>
              <ac:spMk id="7" creationId="{CC7714CD-C9C9-CB4C-B790-B7E748118AF8}"/>
            </ac:spMkLst>
          </pc:spChg>
          <pc:spChg chg="del">
            <ac:chgData name="Foppa, Pedro" userId="78b15ebb-14ab-45f0-97b3-f50a9b67ce6d" providerId="ADAL" clId="{272B8FC1-575B-2D42-988B-7A0BE7D5428E}" dt="2020-06-12T11:58:32.924" v="76" actId="478"/>
            <ac:spMkLst>
              <pc:docMk/>
              <pc:sldMasterMk cId="1206996952" sldId="2147484051"/>
              <pc:sldLayoutMk cId="2351299355" sldId="2147484059"/>
              <ac:spMk id="9" creationId="{5F8B76A1-3AF5-674D-99FD-98684B3ADE81}"/>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4" creationId="{0BD8E43D-3E77-6E4C-BCC2-BFBE17E5A5B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4" creationId="{66A49413-34FB-294F-9385-85A11FA317CA}"/>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5" creationId="{F4F1BC14-DBE6-B346-AC8F-414C9E832986}"/>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6" creationId="{841B32A4-82C4-314A-92D1-9563809FF6AE}"/>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7" creationId="{B569E941-EEB3-8B4F-A16B-03AC581E41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7" creationId="{D3846F94-F95D-E542-813C-308A64057545}"/>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8" creationId="{29FDA10F-2226-AB49-96BA-AD7CB08A2205}"/>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8" creationId="{C6296095-20F2-AF40-9A65-8F3A4A2626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9" creationId="{7601E4C4-72EA-2442-8F9F-1EE749DA9F05}"/>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9" creationId="{B4772DE8-6BFA-D542-B0C6-99CBC6ADFBEC}"/>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0" creationId="{B60B37D9-EC58-EB49-93DF-CAF1B8EB68E6}"/>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20" creationId="{DDF917B0-AA88-1D4E-BD28-96C1D351BD6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1" creationId="{76D1C9C3-F427-314F-B186-F33DCA498107}"/>
            </ac:spMkLst>
          </pc:spChg>
          <pc:grpChg chg="del">
            <ac:chgData name="Foppa, Pedro" userId="78b15ebb-14ab-45f0-97b3-f50a9b67ce6d" providerId="ADAL" clId="{272B8FC1-575B-2D42-988B-7A0BE7D5428E}" dt="2020-06-12T11:58:33.598" v="77" actId="478"/>
            <ac:grpSpMkLst>
              <pc:docMk/>
              <pc:sldMasterMk cId="1206996952" sldId="2147484051"/>
              <pc:sldLayoutMk cId="2351299355" sldId="2147484059"/>
              <ac:grpSpMk id="10" creationId="{5EE389DE-5621-AA41-B7DE-B88EA78FF829}"/>
            </ac:grpSpMkLst>
          </pc:grpChg>
          <pc:grpChg chg="add mod">
            <ac:chgData name="Foppa, Pedro" userId="78b15ebb-14ab-45f0-97b3-f50a9b67ce6d" providerId="ADAL" clId="{272B8FC1-575B-2D42-988B-7A0BE7D5428E}" dt="2020-06-12T11:55:23.430" v="49"/>
            <ac:grpSpMkLst>
              <pc:docMk/>
              <pc:sldMasterMk cId="1206996952" sldId="2147484051"/>
              <pc:sldLayoutMk cId="2351299355" sldId="2147484059"/>
              <ac:grpSpMk id="15" creationId="{0CD1792A-79AA-D343-8E72-556EBE919588}"/>
            </ac:grpSpMkLst>
          </pc:grpChg>
          <pc:grpChg chg="add mod">
            <ac:chgData name="Foppa, Pedro" userId="78b15ebb-14ab-45f0-97b3-f50a9b67ce6d" providerId="ADAL" clId="{272B8FC1-575B-2D42-988B-7A0BE7D5428E}" dt="2020-06-12T11:58:35.378" v="79"/>
            <ac:grpSpMkLst>
              <pc:docMk/>
              <pc:sldMasterMk cId="1206996952" sldId="2147484051"/>
              <pc:sldLayoutMk cId="2351299355" sldId="2147484059"/>
              <ac:grpSpMk id="16" creationId="{B1DD9F8D-3F97-3C4C-90B2-58128F954DC0}"/>
            </ac:grpSpMkLst>
          </pc:grpChg>
        </pc:sldLayoutChg>
        <pc:sldLayoutChg chg="addSp delSp modSp">
          <pc:chgData name="Foppa, Pedro" userId="78b15ebb-14ab-45f0-97b3-f50a9b67ce6d" providerId="ADAL" clId="{272B8FC1-575B-2D42-988B-7A0BE7D5428E}" dt="2020-06-12T11:58:22.981" v="71"/>
          <pc:sldLayoutMkLst>
            <pc:docMk/>
            <pc:sldMasterMk cId="1206996952" sldId="2147484051"/>
            <pc:sldLayoutMk cId="2649488594" sldId="2147484304"/>
          </pc:sldLayoutMkLst>
          <pc:spChg chg="del">
            <ac:chgData name="Foppa, Pedro" userId="78b15ebb-14ab-45f0-97b3-f50a9b67ce6d" providerId="ADAL" clId="{272B8FC1-575B-2D42-988B-7A0BE7D5428E}" dt="2020-06-12T11:58:22.008" v="70" actId="478"/>
            <ac:spMkLst>
              <pc:docMk/>
              <pc:sldMasterMk cId="1206996952" sldId="2147484051"/>
              <pc:sldLayoutMk cId="2649488594" sldId="2147484304"/>
              <ac:spMk id="7" creationId="{00000000-0000-0000-0000-000000000000}"/>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0" creationId="{0C6996A3-8D2D-1843-BFF0-A14518EFBCC3}"/>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0" creationId="{262C4C1E-84C8-CF4F-9833-9160814DB25F}"/>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1" creationId="{4019CC32-985F-3D43-8D57-815C3B52A637}"/>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2" creationId="{ADADE36F-C5C9-CA45-9CA2-7FE002DF0B2D}"/>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3" creationId="{A6BA2086-2BAE-7A46-B142-B9A703147CCF}"/>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3" creationId="{E1EBC2A3-07F1-BD48-92B7-8D00D2545EA6}"/>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4" creationId="{74801A32-7751-EF49-8585-AD145B6B8BB0}"/>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4" creationId="{D6597FBC-880F-6449-915C-7086CF5708C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5" creationId="{C44C7ADD-7057-CF49-8A87-9A181FBA6105}"/>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5" creationId="{EFDBD310-56CB-A44B-B734-154F9BBF954B}"/>
            </ac:spMkLst>
          </pc:spChg>
          <pc:spChg chg="del">
            <ac:chgData name="Foppa, Pedro" userId="78b15ebb-14ab-45f0-97b3-f50a9b67ce6d" providerId="ADAL" clId="{272B8FC1-575B-2D42-988B-7A0BE7D5428E}" dt="2020-06-12T11:58:19.675" v="68" actId="478"/>
            <ac:spMkLst>
              <pc:docMk/>
              <pc:sldMasterMk cId="1206996952" sldId="2147484051"/>
              <pc:sldLayoutMk cId="2649488594" sldId="2147484304"/>
              <ac:spMk id="16" creationId="{EBBB6D40-B4C9-8B4A-B2A6-126F64906376}"/>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7" creationId="{34A6CBDB-DD12-E04B-936B-30E37DB75CB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7" creationId="{3DFD7C7B-9C76-0F46-A763-889CF4CA191A}"/>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8" creationId="{30AB1FE5-5322-E346-A736-E5C08B5B149F}"/>
            </ac:spMkLst>
          </pc:spChg>
          <pc:grpChg chg="add mod">
            <ac:chgData name="Foppa, Pedro" userId="78b15ebb-14ab-45f0-97b3-f50a9b67ce6d" providerId="ADAL" clId="{272B8FC1-575B-2D42-988B-7A0BE7D5428E}" dt="2020-06-12T11:55:14.239" v="43"/>
            <ac:grpSpMkLst>
              <pc:docMk/>
              <pc:sldMasterMk cId="1206996952" sldId="2147484051"/>
              <pc:sldLayoutMk cId="2649488594" sldId="2147484304"/>
              <ac:grpSpMk id="11" creationId="{73D1FF2F-5398-2947-A4BC-04460AAE8E50}"/>
            </ac:grpSpMkLst>
          </pc:grpChg>
          <pc:grpChg chg="add mod">
            <ac:chgData name="Foppa, Pedro" userId="78b15ebb-14ab-45f0-97b3-f50a9b67ce6d" providerId="ADAL" clId="{272B8FC1-575B-2D42-988B-7A0BE7D5428E}" dt="2020-06-12T11:58:22.981" v="71"/>
            <ac:grpSpMkLst>
              <pc:docMk/>
              <pc:sldMasterMk cId="1206996952" sldId="2147484051"/>
              <pc:sldLayoutMk cId="2649488594" sldId="2147484304"/>
              <ac:grpSpMk id="12" creationId="{372B221F-0239-A34A-ADF5-8990E5295F7C}"/>
            </ac:grpSpMkLst>
          </pc:grpChg>
          <pc:grpChg chg="del">
            <ac:chgData name="Foppa, Pedro" userId="78b15ebb-14ab-45f0-97b3-f50a9b67ce6d" providerId="ADAL" clId="{272B8FC1-575B-2D42-988B-7A0BE7D5428E}" dt="2020-06-12T11:58:20.341" v="69" actId="478"/>
            <ac:grpSpMkLst>
              <pc:docMk/>
              <pc:sldMasterMk cId="1206996952" sldId="2147484051"/>
              <pc:sldLayoutMk cId="2649488594" sldId="2147484304"/>
              <ac:grpSpMk id="24" creationId="{00000000-0000-0000-0000-000000000000}"/>
            </ac:grpSpMkLst>
          </pc:grpChg>
        </pc:sldLayoutChg>
        <pc:sldLayoutChg chg="addSp delSp modSp">
          <pc:chgData name="Foppa, Pedro" userId="78b15ebb-14ab-45f0-97b3-f50a9b67ce6d" providerId="ADAL" clId="{272B8FC1-575B-2D42-988B-7A0BE7D5428E}" dt="2020-06-30T14:26:04.186" v="193" actId="207"/>
          <pc:sldLayoutMkLst>
            <pc:docMk/>
            <pc:sldMasterMk cId="1206996952" sldId="2147484051"/>
            <pc:sldLayoutMk cId="756984059" sldId="2147484411"/>
          </pc:sldLayoutMkLst>
          <pc:spChg chg="del">
            <ac:chgData name="Foppa, Pedro" userId="78b15ebb-14ab-45f0-97b3-f50a9b67ce6d" providerId="ADAL" clId="{272B8FC1-575B-2D42-988B-7A0BE7D5428E}" dt="2020-06-30T14:25:59.319" v="191" actId="478"/>
            <ac:spMkLst>
              <pc:docMk/>
              <pc:sldMasterMk cId="1206996952" sldId="2147484051"/>
              <pc:sldLayoutMk cId="756984059" sldId="2147484411"/>
              <ac:spMk id="5" creationId="{00000000-0000-0000-0000-000000000000}"/>
            </ac:spMkLst>
          </pc:spChg>
          <pc:spChg chg="add mod">
            <ac:chgData name="Foppa, Pedro" userId="78b15ebb-14ab-45f0-97b3-f50a9b67ce6d" providerId="ADAL" clId="{272B8FC1-575B-2D42-988B-7A0BE7D5428E}" dt="2020-06-30T14:26:04.186" v="193" actId="207"/>
            <ac:spMkLst>
              <pc:docMk/>
              <pc:sldMasterMk cId="1206996952" sldId="2147484051"/>
              <pc:sldLayoutMk cId="756984059" sldId="2147484411"/>
              <ac:spMk id="6" creationId="{91EB17D6-1862-9E4C-AC48-E047218919E4}"/>
            </ac:spMkLst>
          </pc:spChg>
        </pc:sldLayoutChg>
        <pc:sldLayoutChg chg="addSp delSp modSp">
          <pc:chgData name="Foppa, Pedro" userId="78b15ebb-14ab-45f0-97b3-f50a9b67ce6d" providerId="ADAL" clId="{272B8FC1-575B-2D42-988B-7A0BE7D5428E}" dt="2020-06-16T10:17:54.069" v="169"/>
          <pc:sldLayoutMkLst>
            <pc:docMk/>
            <pc:sldMasterMk cId="1206996952" sldId="2147484051"/>
            <pc:sldLayoutMk cId="3232804369" sldId="2147484440"/>
          </pc:sldLayoutMkLst>
          <pc:spChg chg="del">
            <ac:chgData name="Foppa, Pedro" userId="78b15ebb-14ab-45f0-97b3-f50a9b67ce6d" providerId="ADAL" clId="{272B8FC1-575B-2D42-988B-7A0BE7D5428E}" dt="2020-06-16T10:17:52.092" v="167" actId="478"/>
            <ac:spMkLst>
              <pc:docMk/>
              <pc:sldMasterMk cId="1206996952" sldId="2147484051"/>
              <pc:sldLayoutMk cId="3232804369" sldId="2147484440"/>
              <ac:spMk id="14" creationId="{089E1852-C4DE-5E41-98DD-018EA1E08921}"/>
            </ac:spMkLst>
          </pc:spChg>
          <pc:spChg chg="del">
            <ac:chgData name="Foppa, Pedro" userId="78b15ebb-14ab-45f0-97b3-f50a9b67ce6d" providerId="ADAL" clId="{272B8FC1-575B-2D42-988B-7A0BE7D5428E}" dt="2020-06-16T10:17:53.134" v="168" actId="478"/>
            <ac:spMkLst>
              <pc:docMk/>
              <pc:sldMasterMk cId="1206996952" sldId="2147484051"/>
              <pc:sldLayoutMk cId="3232804369" sldId="2147484440"/>
              <ac:spMk id="15" creationId="{FB262302-7D3A-5C4A-A3A5-2E73E56962BC}"/>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6" creationId="{905EFDB8-62A8-1D46-96B4-E5F639C36E41}"/>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7" creationId="{8FA4B37A-A84E-A740-AFC5-4BCCDF9E8FD7}"/>
            </ac:spMkLst>
          </pc:spChg>
        </pc:sldLayoutChg>
        <pc:sldLayoutChg chg="addSp delSp modSp">
          <pc:chgData name="Foppa, Pedro" userId="78b15ebb-14ab-45f0-97b3-f50a9b67ce6d" providerId="ADAL" clId="{272B8FC1-575B-2D42-988B-7A0BE7D5428E}" dt="2020-06-16T10:17:58.658" v="172"/>
          <pc:sldLayoutMkLst>
            <pc:docMk/>
            <pc:sldMasterMk cId="1206996952" sldId="2147484051"/>
            <pc:sldLayoutMk cId="2742040086" sldId="2147484441"/>
          </pc:sldLayoutMkLst>
          <pc:spChg chg="del">
            <ac:chgData name="Foppa, Pedro" userId="78b15ebb-14ab-45f0-97b3-f50a9b67ce6d" providerId="ADAL" clId="{272B8FC1-575B-2D42-988B-7A0BE7D5428E}" dt="2020-06-16T10:17:56.676" v="170" actId="478"/>
            <ac:spMkLst>
              <pc:docMk/>
              <pc:sldMasterMk cId="1206996952" sldId="2147484051"/>
              <pc:sldLayoutMk cId="2742040086" sldId="2147484441"/>
              <ac:spMk id="14" creationId="{FD83CFD2-3E05-214C-9BC1-C2B041F62EBE}"/>
            </ac:spMkLst>
          </pc:spChg>
          <pc:spChg chg="del">
            <ac:chgData name="Foppa, Pedro" userId="78b15ebb-14ab-45f0-97b3-f50a9b67ce6d" providerId="ADAL" clId="{272B8FC1-575B-2D42-988B-7A0BE7D5428E}" dt="2020-06-16T10:17:57.517" v="171" actId="478"/>
            <ac:spMkLst>
              <pc:docMk/>
              <pc:sldMasterMk cId="1206996952" sldId="2147484051"/>
              <pc:sldLayoutMk cId="2742040086" sldId="2147484441"/>
              <ac:spMk id="15" creationId="{0A895C67-5025-5643-89AF-3ED2D00591C2}"/>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6" creationId="{4D17428E-ED5B-4447-BB59-326A3A184A4C}"/>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7" creationId="{1D9D2D67-AD17-BB42-ACFF-EF7F88882EB7}"/>
            </ac:spMkLst>
          </pc:spChg>
        </pc:sldLayoutChg>
      </pc:sldMasterChg>
      <pc:sldMasterChg chg="modSldLayout">
        <pc:chgData name="Foppa, Pedro" userId="78b15ebb-14ab-45f0-97b3-f50a9b67ce6d" providerId="ADAL" clId="{272B8FC1-575B-2D42-988B-7A0BE7D5428E}" dt="2020-07-06T13:07:17.892" v="203" actId="404"/>
        <pc:sldMasterMkLst>
          <pc:docMk/>
          <pc:sldMasterMk cId="3857744936" sldId="2147484138"/>
        </pc:sldMasterMkLst>
        <pc:sldLayoutChg chg="modSp">
          <pc:chgData name="Foppa, Pedro" userId="78b15ebb-14ab-45f0-97b3-f50a9b67ce6d" providerId="ADAL" clId="{272B8FC1-575B-2D42-988B-7A0BE7D5428E}" dt="2020-07-06T13:06:53.691" v="196" actId="404"/>
          <pc:sldLayoutMkLst>
            <pc:docMk/>
            <pc:sldMasterMk cId="3857744936" sldId="2147484138"/>
            <pc:sldLayoutMk cId="2529662652" sldId="2147484204"/>
          </pc:sldLayoutMkLst>
          <pc:spChg chg="mod">
            <ac:chgData name="Foppa, Pedro" userId="78b15ebb-14ab-45f0-97b3-f50a9b67ce6d" providerId="ADAL" clId="{272B8FC1-575B-2D42-988B-7A0BE7D5428E}" dt="2020-07-06T13:06:53.691" v="196" actId="404"/>
            <ac:spMkLst>
              <pc:docMk/>
              <pc:sldMasterMk cId="3857744936" sldId="2147484138"/>
              <pc:sldLayoutMk cId="2529662652" sldId="2147484204"/>
              <ac:spMk id="5" creationId="{00000000-0000-0000-0000-000000000000}"/>
            </ac:spMkLst>
          </pc:spChg>
        </pc:sldLayoutChg>
        <pc:sldLayoutChg chg="modSp">
          <pc:chgData name="Foppa, Pedro" userId="78b15ebb-14ab-45f0-97b3-f50a9b67ce6d" providerId="ADAL" clId="{272B8FC1-575B-2D42-988B-7A0BE7D5428E}" dt="2020-07-06T13:06:57.834" v="197" actId="404"/>
          <pc:sldLayoutMkLst>
            <pc:docMk/>
            <pc:sldMasterMk cId="3857744936" sldId="2147484138"/>
            <pc:sldLayoutMk cId="759301388" sldId="2147484205"/>
          </pc:sldLayoutMkLst>
          <pc:spChg chg="mod">
            <ac:chgData name="Foppa, Pedro" userId="78b15ebb-14ab-45f0-97b3-f50a9b67ce6d" providerId="ADAL" clId="{272B8FC1-575B-2D42-988B-7A0BE7D5428E}" dt="2020-07-06T13:06:57.834" v="197" actId="404"/>
            <ac:spMkLst>
              <pc:docMk/>
              <pc:sldMasterMk cId="3857744936" sldId="2147484138"/>
              <pc:sldLayoutMk cId="759301388" sldId="2147484205"/>
              <ac:spMk id="5" creationId="{503A14FE-D075-C54D-A7E3-E22DBF933384}"/>
            </ac:spMkLst>
          </pc:spChg>
        </pc:sldLayoutChg>
        <pc:sldLayoutChg chg="modSp">
          <pc:chgData name="Foppa, Pedro" userId="78b15ebb-14ab-45f0-97b3-f50a9b67ce6d" providerId="ADAL" clId="{272B8FC1-575B-2D42-988B-7A0BE7D5428E}" dt="2020-07-06T13:07:01.635" v="198" actId="404"/>
          <pc:sldLayoutMkLst>
            <pc:docMk/>
            <pc:sldMasterMk cId="3857744936" sldId="2147484138"/>
            <pc:sldLayoutMk cId="2297738643" sldId="2147484206"/>
          </pc:sldLayoutMkLst>
          <pc:spChg chg="mod">
            <ac:chgData name="Foppa, Pedro" userId="78b15ebb-14ab-45f0-97b3-f50a9b67ce6d" providerId="ADAL" clId="{272B8FC1-575B-2D42-988B-7A0BE7D5428E}" dt="2020-07-06T13:07:01.635" v="198" actId="404"/>
            <ac:spMkLst>
              <pc:docMk/>
              <pc:sldMasterMk cId="3857744936" sldId="2147484138"/>
              <pc:sldLayoutMk cId="2297738643" sldId="2147484206"/>
              <ac:spMk id="14" creationId="{92C408C0-1A1B-4D4D-B79A-2D37D6F3CB19}"/>
            </ac:spMkLst>
          </pc:spChg>
        </pc:sldLayoutChg>
        <pc:sldLayoutChg chg="modSp">
          <pc:chgData name="Foppa, Pedro" userId="78b15ebb-14ab-45f0-97b3-f50a9b67ce6d" providerId="ADAL" clId="{272B8FC1-575B-2D42-988B-7A0BE7D5428E}" dt="2020-07-06T13:07:04.047" v="199" actId="404"/>
          <pc:sldLayoutMkLst>
            <pc:docMk/>
            <pc:sldMasterMk cId="3857744936" sldId="2147484138"/>
            <pc:sldLayoutMk cId="4243739512" sldId="2147484207"/>
          </pc:sldLayoutMkLst>
          <pc:spChg chg="mod">
            <ac:chgData name="Foppa, Pedro" userId="78b15ebb-14ab-45f0-97b3-f50a9b67ce6d" providerId="ADAL" clId="{272B8FC1-575B-2D42-988B-7A0BE7D5428E}" dt="2020-07-06T13:07:04.047" v="199" actId="404"/>
            <ac:spMkLst>
              <pc:docMk/>
              <pc:sldMasterMk cId="3857744936" sldId="2147484138"/>
              <pc:sldLayoutMk cId="4243739512" sldId="2147484207"/>
              <ac:spMk id="11" creationId="{DC41670F-D9DB-3140-AAEA-4430FBF2D30A}"/>
            </ac:spMkLst>
          </pc:spChg>
        </pc:sldLayoutChg>
        <pc:sldLayoutChg chg="modSp">
          <pc:chgData name="Foppa, Pedro" userId="78b15ebb-14ab-45f0-97b3-f50a9b67ce6d" providerId="ADAL" clId="{272B8FC1-575B-2D42-988B-7A0BE7D5428E}" dt="2020-07-06T13:07:06.756" v="200" actId="404"/>
          <pc:sldLayoutMkLst>
            <pc:docMk/>
            <pc:sldMasterMk cId="3857744936" sldId="2147484138"/>
            <pc:sldLayoutMk cId="3667487760" sldId="2147484208"/>
          </pc:sldLayoutMkLst>
          <pc:spChg chg="mod">
            <ac:chgData name="Foppa, Pedro" userId="78b15ebb-14ab-45f0-97b3-f50a9b67ce6d" providerId="ADAL" clId="{272B8FC1-575B-2D42-988B-7A0BE7D5428E}" dt="2020-07-06T13:07:06.756" v="200" actId="404"/>
            <ac:spMkLst>
              <pc:docMk/>
              <pc:sldMasterMk cId="3857744936" sldId="2147484138"/>
              <pc:sldLayoutMk cId="3667487760" sldId="2147484208"/>
              <ac:spMk id="8" creationId="{FE1C86EE-79CD-A844-BC58-36532ABD5C56}"/>
            </ac:spMkLst>
          </pc:spChg>
        </pc:sldLayoutChg>
        <pc:sldLayoutChg chg="modSp">
          <pc:chgData name="Foppa, Pedro" userId="78b15ebb-14ab-45f0-97b3-f50a9b67ce6d" providerId="ADAL" clId="{272B8FC1-575B-2D42-988B-7A0BE7D5428E}" dt="2020-07-06T13:07:09.632" v="201" actId="404"/>
          <pc:sldLayoutMkLst>
            <pc:docMk/>
            <pc:sldMasterMk cId="3857744936" sldId="2147484138"/>
            <pc:sldLayoutMk cId="1386436423" sldId="2147484209"/>
          </pc:sldLayoutMkLst>
          <pc:spChg chg="mod">
            <ac:chgData name="Foppa, Pedro" userId="78b15ebb-14ab-45f0-97b3-f50a9b67ce6d" providerId="ADAL" clId="{272B8FC1-575B-2D42-988B-7A0BE7D5428E}" dt="2020-07-06T13:07:09.632" v="201" actId="404"/>
            <ac:spMkLst>
              <pc:docMk/>
              <pc:sldMasterMk cId="3857744936" sldId="2147484138"/>
              <pc:sldLayoutMk cId="1386436423" sldId="2147484209"/>
              <ac:spMk id="8" creationId="{BC6158FE-928A-7845-B66A-66F0FE0F7F9C}"/>
            </ac:spMkLst>
          </pc:spChg>
        </pc:sldLayoutChg>
        <pc:sldLayoutChg chg="modSp">
          <pc:chgData name="Foppa, Pedro" userId="78b15ebb-14ab-45f0-97b3-f50a9b67ce6d" providerId="ADAL" clId="{272B8FC1-575B-2D42-988B-7A0BE7D5428E}" dt="2020-07-06T13:07:12.968" v="202" actId="404"/>
          <pc:sldLayoutMkLst>
            <pc:docMk/>
            <pc:sldMasterMk cId="3857744936" sldId="2147484138"/>
            <pc:sldLayoutMk cId="860773480" sldId="2147484210"/>
          </pc:sldLayoutMkLst>
          <pc:spChg chg="mod">
            <ac:chgData name="Foppa, Pedro" userId="78b15ebb-14ab-45f0-97b3-f50a9b67ce6d" providerId="ADAL" clId="{272B8FC1-575B-2D42-988B-7A0BE7D5428E}" dt="2020-07-06T13:07:12.968" v="202" actId="404"/>
            <ac:spMkLst>
              <pc:docMk/>
              <pc:sldMasterMk cId="3857744936" sldId="2147484138"/>
              <pc:sldLayoutMk cId="860773480" sldId="2147484210"/>
              <ac:spMk id="8" creationId="{83FBF726-3A82-7143-ACCB-5046CC509D9D}"/>
            </ac:spMkLst>
          </pc:spChg>
        </pc:sldLayoutChg>
        <pc:sldLayoutChg chg="modSp">
          <pc:chgData name="Foppa, Pedro" userId="78b15ebb-14ab-45f0-97b3-f50a9b67ce6d" providerId="ADAL" clId="{272B8FC1-575B-2D42-988B-7A0BE7D5428E}" dt="2020-07-06T13:07:17.892" v="203" actId="404"/>
          <pc:sldLayoutMkLst>
            <pc:docMk/>
            <pc:sldMasterMk cId="3857744936" sldId="2147484138"/>
            <pc:sldLayoutMk cId="2342834896" sldId="2147484216"/>
          </pc:sldLayoutMkLst>
          <pc:spChg chg="mod">
            <ac:chgData name="Foppa, Pedro" userId="78b15ebb-14ab-45f0-97b3-f50a9b67ce6d" providerId="ADAL" clId="{272B8FC1-575B-2D42-988B-7A0BE7D5428E}" dt="2020-07-06T13:07:17.892" v="203" actId="404"/>
            <ac:spMkLst>
              <pc:docMk/>
              <pc:sldMasterMk cId="3857744936" sldId="2147484138"/>
              <pc:sldLayoutMk cId="2342834896" sldId="2147484216"/>
              <ac:spMk id="11" creationId="{0270B6DD-EFD0-B148-AC2D-17D9B4352A1A}"/>
            </ac:spMkLst>
          </pc:spChg>
        </pc:sldLayoutChg>
      </pc:sldMasterChg>
    </pc:docChg>
  </pc:docChgLst>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Waller, Michelle" userId="269c6baa-3bea-43e2-b302-c27845c1a42b" providerId="ADAL" clId="{01B4653C-E114-B840-8A85-00FEFB3E9993}"/>
    <pc:docChg chg="custSel delSld modSld">
      <pc:chgData name="Waller, Michelle" userId="269c6baa-3bea-43e2-b302-c27845c1a42b" providerId="ADAL" clId="{01B4653C-E114-B840-8A85-00FEFB3E9993}" dt="2020-09-23T14:24:33.783" v="30" actId="2696"/>
      <pc:docMkLst>
        <pc:docMk/>
      </pc:docMkLst>
      <pc:sldChg chg="modSp mod">
        <pc:chgData name="Waller, Michelle" userId="269c6baa-3bea-43e2-b302-c27845c1a42b" providerId="ADAL" clId="{01B4653C-E114-B840-8A85-00FEFB3E9993}" dt="2020-09-23T14:17:00.879" v="6" actId="20577"/>
        <pc:sldMkLst>
          <pc:docMk/>
          <pc:sldMk cId="1112600258" sldId="462"/>
        </pc:sldMkLst>
        <pc:spChg chg="mod">
          <ac:chgData name="Waller, Michelle" userId="269c6baa-3bea-43e2-b302-c27845c1a42b" providerId="ADAL" clId="{01B4653C-E114-B840-8A85-00FEFB3E9993}" dt="2020-09-23T14:17:00.879" v="6" actId="20577"/>
          <ac:spMkLst>
            <pc:docMk/>
            <pc:sldMk cId="1112600258" sldId="462"/>
            <ac:spMk id="3" creationId="{00000000-0000-0000-0000-000000000000}"/>
          </ac:spMkLst>
        </pc:spChg>
      </pc:sldChg>
      <pc:sldChg chg="del">
        <pc:chgData name="Waller, Michelle" userId="269c6baa-3bea-43e2-b302-c27845c1a42b" providerId="ADAL" clId="{01B4653C-E114-B840-8A85-00FEFB3E9993}" dt="2020-09-23T14:24:32.824" v="29" actId="2696"/>
        <pc:sldMkLst>
          <pc:docMk/>
          <pc:sldMk cId="3329272137" sldId="614"/>
        </pc:sldMkLst>
      </pc:sldChg>
      <pc:sldChg chg="modSp mod modClrScheme chgLayout">
        <pc:chgData name="Waller, Michelle" userId="269c6baa-3bea-43e2-b302-c27845c1a42b" providerId="ADAL" clId="{01B4653C-E114-B840-8A85-00FEFB3E9993}" dt="2020-09-23T14:19:13.020" v="28" actId="20577"/>
        <pc:sldMkLst>
          <pc:docMk/>
          <pc:sldMk cId="1116385079" sldId="758"/>
        </pc:sldMkLst>
        <pc:spChg chg="mod ord">
          <ac:chgData name="Waller, Michelle" userId="269c6baa-3bea-43e2-b302-c27845c1a42b" providerId="ADAL" clId="{01B4653C-E114-B840-8A85-00FEFB3E9993}" dt="2020-09-23T14:18:01.755" v="7" actId="700"/>
          <ac:spMkLst>
            <pc:docMk/>
            <pc:sldMk cId="1116385079" sldId="758"/>
            <ac:spMk id="3" creationId="{5BB999F5-B4DA-B945-9729-AF75695806C2}"/>
          </ac:spMkLst>
        </pc:spChg>
        <pc:spChg chg="mod ord">
          <ac:chgData name="Waller, Michelle" userId="269c6baa-3bea-43e2-b302-c27845c1a42b" providerId="ADAL" clId="{01B4653C-E114-B840-8A85-00FEFB3E9993}" dt="2020-09-23T14:18:15.589" v="23" actId="20577"/>
          <ac:spMkLst>
            <pc:docMk/>
            <pc:sldMk cId="1116385079" sldId="758"/>
            <ac:spMk id="8" creationId="{AAF02E37-03DE-714A-B93D-34F9AE64C22B}"/>
          </ac:spMkLst>
        </pc:spChg>
        <pc:spChg chg="mod ord">
          <ac:chgData name="Waller, Michelle" userId="269c6baa-3bea-43e2-b302-c27845c1a42b" providerId="ADAL" clId="{01B4653C-E114-B840-8A85-00FEFB3E9993}" dt="2020-09-23T14:19:13.020" v="28" actId="20577"/>
          <ac:spMkLst>
            <pc:docMk/>
            <pc:sldMk cId="1116385079" sldId="758"/>
            <ac:spMk id="9" creationId="{28BFD558-7C1A-3A4A-8CE5-9F2C19E807EE}"/>
          </ac:spMkLst>
        </pc:spChg>
      </pc:sldChg>
      <pc:sldChg chg="del">
        <pc:chgData name="Waller, Michelle" userId="269c6baa-3bea-43e2-b302-c27845c1a42b" providerId="ADAL" clId="{01B4653C-E114-B840-8A85-00FEFB3E9993}" dt="2020-09-23T14:24:33.783" v="30" actId="2696"/>
        <pc:sldMkLst>
          <pc:docMk/>
          <pc:sldMk cId="695633816" sldId="759"/>
        </pc:sldMkLst>
      </pc:sldChg>
    </pc:docChg>
  </pc:docChgLst>
  <pc:docChgLst>
    <pc:chgData name="Waller, Michelle" userId="269c6baa-3bea-43e2-b302-c27845c1a42b" providerId="ADAL" clId="{596D65C6-F3D3-9846-856D-029797305C22}"/>
    <pc:docChg chg="undo custSel addSld delSld modSld sldOrd">
      <pc:chgData name="Waller, Michelle" userId="269c6baa-3bea-43e2-b302-c27845c1a42b" providerId="ADAL" clId="{596D65C6-F3D3-9846-856D-029797305C22}" dt="2020-09-23T10:43:26.295" v="523" actId="1076"/>
      <pc:docMkLst>
        <pc:docMk/>
      </pc:docMkLst>
      <pc:sldChg chg="modSp mod modClrScheme chgLayout">
        <pc:chgData name="Waller, Michelle" userId="269c6baa-3bea-43e2-b302-c27845c1a42b" providerId="ADAL" clId="{596D65C6-F3D3-9846-856D-029797305C22}" dt="2020-09-23T10:27:08.192" v="6"/>
        <pc:sldMkLst>
          <pc:docMk/>
          <pc:sldMk cId="1112600258" sldId="462"/>
        </pc:sldMkLst>
        <pc:spChg chg="mod ord">
          <ac:chgData name="Waller, Michelle" userId="269c6baa-3bea-43e2-b302-c27845c1a42b" providerId="ADAL" clId="{596D65C6-F3D3-9846-856D-029797305C22}" dt="2020-09-23T10:26:10.915" v="5" actId="700"/>
          <ac:spMkLst>
            <pc:docMk/>
            <pc:sldMk cId="1112600258" sldId="462"/>
            <ac:spMk id="2" creationId="{00000000-0000-0000-0000-000000000000}"/>
          </ac:spMkLst>
        </pc:spChg>
        <pc:spChg chg="mod ord">
          <ac:chgData name="Waller, Michelle" userId="269c6baa-3bea-43e2-b302-c27845c1a42b" providerId="ADAL" clId="{596D65C6-F3D3-9846-856D-029797305C22}" dt="2020-09-23T10:27:08.192" v="6"/>
          <ac:spMkLst>
            <pc:docMk/>
            <pc:sldMk cId="1112600258" sldId="462"/>
            <ac:spMk id="3" creationId="{00000000-0000-0000-0000-000000000000}"/>
          </ac:spMkLst>
        </pc:spChg>
      </pc:sldChg>
      <pc:sldChg chg="addSp delSp modSp mod modClrScheme chgLayout">
        <pc:chgData name="Waller, Michelle" userId="269c6baa-3bea-43e2-b302-c27845c1a42b" providerId="ADAL" clId="{596D65C6-F3D3-9846-856D-029797305C22}" dt="2020-09-23T10:43:26.295" v="523" actId="1076"/>
        <pc:sldMkLst>
          <pc:docMk/>
          <pc:sldMk cId="3329272137" sldId="614"/>
        </pc:sldMkLst>
        <pc:spChg chg="mod ord">
          <ac:chgData name="Waller, Michelle" userId="269c6baa-3bea-43e2-b302-c27845c1a42b" providerId="ADAL" clId="{596D65C6-F3D3-9846-856D-029797305C22}" dt="2020-09-23T10:40:32.843" v="479" actId="20577"/>
          <ac:spMkLst>
            <pc:docMk/>
            <pc:sldMk cId="3329272137" sldId="614"/>
            <ac:spMk id="2" creationId="{00000000-0000-0000-0000-000000000000}"/>
          </ac:spMkLst>
        </pc:spChg>
        <pc:spChg chg="add del mod ord">
          <ac:chgData name="Waller, Michelle" userId="269c6baa-3bea-43e2-b302-c27845c1a42b" providerId="ADAL" clId="{596D65C6-F3D3-9846-856D-029797305C22}" dt="2020-09-23T10:38:11.350" v="467" actId="700"/>
          <ac:spMkLst>
            <pc:docMk/>
            <pc:sldMk cId="3329272137" sldId="614"/>
            <ac:spMk id="3" creationId="{AC4C06C0-AA40-E048-A69C-681BD83334B7}"/>
          </ac:spMkLst>
        </pc:spChg>
        <pc:spChg chg="add del mod ord">
          <ac:chgData name="Waller, Michelle" userId="269c6baa-3bea-43e2-b302-c27845c1a42b" providerId="ADAL" clId="{596D65C6-F3D3-9846-856D-029797305C22}" dt="2020-09-23T10:38:50.981" v="469" actId="700"/>
          <ac:spMkLst>
            <pc:docMk/>
            <pc:sldMk cId="3329272137" sldId="614"/>
            <ac:spMk id="4" creationId="{3D8B419C-D893-1246-B184-C7980497DE75}"/>
          </ac:spMkLst>
        </pc:spChg>
        <pc:spChg chg="mod ord">
          <ac:chgData name="Waller, Michelle" userId="269c6baa-3bea-43e2-b302-c27845c1a42b" providerId="ADAL" clId="{596D65C6-F3D3-9846-856D-029797305C22}" dt="2020-09-23T10:38:50.981" v="469" actId="700"/>
          <ac:spMkLst>
            <pc:docMk/>
            <pc:sldMk cId="3329272137" sldId="614"/>
            <ac:spMk id="5" creationId="{00000000-0000-0000-0000-000000000000}"/>
          </ac:spMkLst>
        </pc:spChg>
        <pc:spChg chg="add mod">
          <ac:chgData name="Waller, Michelle" userId="269c6baa-3bea-43e2-b302-c27845c1a42b" providerId="ADAL" clId="{596D65C6-F3D3-9846-856D-029797305C22}" dt="2020-09-23T10:43:26.295" v="523" actId="1076"/>
          <ac:spMkLst>
            <pc:docMk/>
            <pc:sldMk cId="3329272137" sldId="614"/>
            <ac:spMk id="7" creationId="{6341C0E9-CFB2-1C42-85FA-3EE8457BC948}"/>
          </ac:spMkLst>
        </pc:spChg>
        <pc:picChg chg="add mod">
          <ac:chgData name="Waller, Michelle" userId="269c6baa-3bea-43e2-b302-c27845c1a42b" providerId="ADAL" clId="{596D65C6-F3D3-9846-856D-029797305C22}" dt="2020-09-23T10:40:55.204" v="481" actId="1076"/>
          <ac:picMkLst>
            <pc:docMk/>
            <pc:sldMk cId="3329272137" sldId="614"/>
            <ac:picMk id="6" creationId="{A02CE0BA-3C18-FF43-A7EB-2402D9FA86FB}"/>
          </ac:picMkLst>
        </pc:picChg>
      </pc:sldChg>
      <pc:sldChg chg="del">
        <pc:chgData name="Waller, Michelle" userId="269c6baa-3bea-43e2-b302-c27845c1a42b" providerId="ADAL" clId="{596D65C6-F3D3-9846-856D-029797305C22}" dt="2020-09-23T10:36:50.680" v="456" actId="2696"/>
        <pc:sldMkLst>
          <pc:docMk/>
          <pc:sldMk cId="856531162" sldId="752"/>
        </pc:sldMkLst>
      </pc:sldChg>
      <pc:sldChg chg="del">
        <pc:chgData name="Waller, Michelle" userId="269c6baa-3bea-43e2-b302-c27845c1a42b" providerId="ADAL" clId="{596D65C6-F3D3-9846-856D-029797305C22}" dt="2020-09-23T10:36:49.579" v="455" actId="2696"/>
        <pc:sldMkLst>
          <pc:docMk/>
          <pc:sldMk cId="2660385598" sldId="753"/>
        </pc:sldMkLst>
      </pc:sldChg>
      <pc:sldChg chg="del">
        <pc:chgData name="Waller, Michelle" userId="269c6baa-3bea-43e2-b302-c27845c1a42b" providerId="ADAL" clId="{596D65C6-F3D3-9846-856D-029797305C22}" dt="2020-09-23T10:36:45.412" v="451" actId="2696"/>
        <pc:sldMkLst>
          <pc:docMk/>
          <pc:sldMk cId="3029155676" sldId="754"/>
        </pc:sldMkLst>
      </pc:sldChg>
      <pc:sldChg chg="modSp mod ord modClrScheme chgLayout">
        <pc:chgData name="Waller, Michelle" userId="269c6baa-3bea-43e2-b302-c27845c1a42b" providerId="ADAL" clId="{596D65C6-F3D3-9846-856D-029797305C22}" dt="2020-09-23T10:35:12.730" v="447" actId="20577"/>
        <pc:sldMkLst>
          <pc:docMk/>
          <pc:sldMk cId="1116385079" sldId="758"/>
        </pc:sldMkLst>
        <pc:spChg chg="mod ord">
          <ac:chgData name="Waller, Michelle" userId="269c6baa-3bea-43e2-b302-c27845c1a42b" providerId="ADAL" clId="{596D65C6-F3D3-9846-856D-029797305C22}" dt="2020-09-23T10:28:56.492" v="14" actId="700"/>
          <ac:spMkLst>
            <pc:docMk/>
            <pc:sldMk cId="1116385079" sldId="758"/>
            <ac:spMk id="3" creationId="{5BB999F5-B4DA-B945-9729-AF75695806C2}"/>
          </ac:spMkLst>
        </pc:spChg>
        <pc:spChg chg="mod ord">
          <ac:chgData name="Waller, Michelle" userId="269c6baa-3bea-43e2-b302-c27845c1a42b" providerId="ADAL" clId="{596D65C6-F3D3-9846-856D-029797305C22}" dt="2020-09-23T10:28:56.492" v="14" actId="700"/>
          <ac:spMkLst>
            <pc:docMk/>
            <pc:sldMk cId="1116385079" sldId="758"/>
            <ac:spMk id="8" creationId="{AAF02E37-03DE-714A-B93D-34F9AE64C22B}"/>
          </ac:spMkLst>
        </pc:spChg>
        <pc:spChg chg="mod ord">
          <ac:chgData name="Waller, Michelle" userId="269c6baa-3bea-43e2-b302-c27845c1a42b" providerId="ADAL" clId="{596D65C6-F3D3-9846-856D-029797305C22}" dt="2020-09-23T10:35:12.730" v="447" actId="20577"/>
          <ac:spMkLst>
            <pc:docMk/>
            <pc:sldMk cId="1116385079" sldId="758"/>
            <ac:spMk id="9" creationId="{28BFD558-7C1A-3A4A-8CE5-9F2C19E807EE}"/>
          </ac:spMkLst>
        </pc:spChg>
      </pc:sldChg>
      <pc:sldChg chg="addSp delSp modSp add mod modClrScheme chgLayout">
        <pc:chgData name="Waller, Michelle" userId="269c6baa-3bea-43e2-b302-c27845c1a42b" providerId="ADAL" clId="{596D65C6-F3D3-9846-856D-029797305C22}" dt="2020-09-23T10:43:20.757" v="521" actId="1076"/>
        <pc:sldMkLst>
          <pc:docMk/>
          <pc:sldMk cId="695633816" sldId="759"/>
        </pc:sldMkLst>
        <pc:spChg chg="mod ord">
          <ac:chgData name="Waller, Michelle" userId="269c6baa-3bea-43e2-b302-c27845c1a42b" providerId="ADAL" clId="{596D65C6-F3D3-9846-856D-029797305C22}" dt="2020-09-23T10:42:50.564" v="504" actId="20577"/>
          <ac:spMkLst>
            <pc:docMk/>
            <pc:sldMk cId="695633816" sldId="759"/>
            <ac:spMk id="2" creationId="{00000000-0000-0000-0000-000000000000}"/>
          </ac:spMkLst>
        </pc:spChg>
        <pc:spChg chg="add mod">
          <ac:chgData name="Waller, Michelle" userId="269c6baa-3bea-43e2-b302-c27845c1a42b" providerId="ADAL" clId="{596D65C6-F3D3-9846-856D-029797305C22}" dt="2020-09-23T10:43:20.757" v="521" actId="1076"/>
          <ac:spMkLst>
            <pc:docMk/>
            <pc:sldMk cId="695633816" sldId="759"/>
            <ac:spMk id="3" creationId="{40289039-7645-5E42-8664-D33ED4E38EBB}"/>
          </ac:spMkLst>
        </pc:spChg>
        <pc:spChg chg="mod ord">
          <ac:chgData name="Waller, Michelle" userId="269c6baa-3bea-43e2-b302-c27845c1a42b" providerId="ADAL" clId="{596D65C6-F3D3-9846-856D-029797305C22}" dt="2020-09-23T10:42:01.304" v="499" actId="20577"/>
          <ac:spMkLst>
            <pc:docMk/>
            <pc:sldMk cId="695633816" sldId="759"/>
            <ac:spMk id="5" creationId="{00000000-0000-0000-0000-000000000000}"/>
          </ac:spMkLst>
        </pc:spChg>
        <pc:picChg chg="del">
          <ac:chgData name="Waller, Michelle" userId="269c6baa-3bea-43e2-b302-c27845c1a42b" providerId="ADAL" clId="{596D65C6-F3D3-9846-856D-029797305C22}" dt="2020-09-23T10:42:29.065" v="501" actId="478"/>
          <ac:picMkLst>
            <pc:docMk/>
            <pc:sldMk cId="695633816" sldId="759"/>
            <ac:picMk id="6" creationId="{A02CE0BA-3C18-FF43-A7EB-2402D9FA86FB}"/>
          </ac:picMkLst>
        </pc:picChg>
        <pc:picChg chg="add mod">
          <ac:chgData name="Waller, Michelle" userId="269c6baa-3bea-43e2-b302-c27845c1a42b" providerId="ADAL" clId="{596D65C6-F3D3-9846-856D-029797305C22}" dt="2020-09-23T10:42:34.280" v="503" actId="1076"/>
          <ac:picMkLst>
            <pc:docMk/>
            <pc:sldMk cId="695633816" sldId="759"/>
            <ac:picMk id="7" creationId="{786E2BF0-E11D-8047-B7F7-A814E4199C5F}"/>
          </ac:picMkLst>
        </pc:picChg>
      </pc:sldChg>
      <pc:sldChg chg="del">
        <pc:chgData name="Waller, Michelle" userId="269c6baa-3bea-43e2-b302-c27845c1a42b" providerId="ADAL" clId="{596D65C6-F3D3-9846-856D-029797305C22}" dt="2020-09-23T10:36:47.123" v="453" actId="2696"/>
        <pc:sldMkLst>
          <pc:docMk/>
          <pc:sldMk cId="3973869705" sldId="760"/>
        </pc:sldMkLst>
      </pc:sldChg>
      <pc:sldChg chg="del">
        <pc:chgData name="Waller, Michelle" userId="269c6baa-3bea-43e2-b302-c27845c1a42b" providerId="ADAL" clId="{596D65C6-F3D3-9846-856D-029797305C22}" dt="2020-09-23T10:36:54.815" v="457" actId="2696"/>
        <pc:sldMkLst>
          <pc:docMk/>
          <pc:sldMk cId="1221032343" sldId="762"/>
        </pc:sldMkLst>
      </pc:sldChg>
      <pc:sldChg chg="del">
        <pc:chgData name="Waller, Michelle" userId="269c6baa-3bea-43e2-b302-c27845c1a42b" providerId="ADAL" clId="{596D65C6-F3D3-9846-856D-029797305C22}" dt="2020-09-23T10:36:48.275" v="454" actId="2696"/>
        <pc:sldMkLst>
          <pc:docMk/>
          <pc:sldMk cId="4112829610" sldId="763"/>
        </pc:sldMkLst>
      </pc:sldChg>
      <pc:sldChg chg="del">
        <pc:chgData name="Waller, Michelle" userId="269c6baa-3bea-43e2-b302-c27845c1a42b" providerId="ADAL" clId="{596D65C6-F3D3-9846-856D-029797305C22}" dt="2020-09-23T10:36:45.993" v="452" actId="2696"/>
        <pc:sldMkLst>
          <pc:docMk/>
          <pc:sldMk cId="2457245478" sldId="764"/>
        </pc:sldMkLst>
      </pc:sldChg>
    </pc:docChg>
  </pc:docChgLst>
  <pc:docChgLst>
    <pc:chgData name="Waller, Michelle" userId="269c6baa-3bea-43e2-b302-c27845c1a42b" providerId="ADAL" clId="{AABC705F-A0F6-BE43-9617-A49EC2CDB0EA}"/>
    <pc:docChg chg="undo custSel modSld">
      <pc:chgData name="Waller, Michelle" userId="269c6baa-3bea-43e2-b302-c27845c1a42b" providerId="ADAL" clId="{AABC705F-A0F6-BE43-9617-A49EC2CDB0EA}" dt="2020-09-22T13:43:45.136" v="1" actId="700"/>
      <pc:docMkLst>
        <pc:docMk/>
      </pc:docMkLst>
      <pc:sldChg chg="modSp mod modClrScheme chgLayout">
        <pc:chgData name="Waller, Michelle" userId="269c6baa-3bea-43e2-b302-c27845c1a42b" providerId="ADAL" clId="{AABC705F-A0F6-BE43-9617-A49EC2CDB0EA}" dt="2020-09-22T13:43:45.136" v="1" actId="700"/>
        <pc:sldMkLst>
          <pc:docMk/>
          <pc:sldMk cId="1112600258" sldId="462"/>
        </pc:sldMkLst>
        <pc:spChg chg="mod ord">
          <ac:chgData name="Waller, Michelle" userId="269c6baa-3bea-43e2-b302-c27845c1a42b" providerId="ADAL" clId="{AABC705F-A0F6-BE43-9617-A49EC2CDB0EA}" dt="2020-09-22T13:43:45.136" v="1" actId="700"/>
          <ac:spMkLst>
            <pc:docMk/>
            <pc:sldMk cId="1112600258" sldId="462"/>
            <ac:spMk id="2" creationId="{00000000-0000-0000-0000-000000000000}"/>
          </ac:spMkLst>
        </pc:spChg>
        <pc:spChg chg="mod ord">
          <ac:chgData name="Waller, Michelle" userId="269c6baa-3bea-43e2-b302-c27845c1a42b" providerId="ADAL" clId="{AABC705F-A0F6-BE43-9617-A49EC2CDB0EA}" dt="2020-09-22T13:43:45.136" v="1" actId="700"/>
          <ac:spMkLst>
            <pc:docMk/>
            <pc:sldMk cId="1112600258" sldId="462"/>
            <ac:spMk id="3" creationId="{00000000-0000-0000-0000-000000000000}"/>
          </ac:spMkLst>
        </pc:spChg>
      </pc:sldChg>
    </pc:docChg>
  </pc:docChgLst>
  <pc:docChgLst>
    <pc:chgData name="Waller, Michelle" userId="269c6baa-3bea-43e2-b302-c27845c1a42b" providerId="ADAL" clId="{2ADD3950-24BA-7F4D-A611-3579635766B1}"/>
    <pc:docChg chg="modSld">
      <pc:chgData name="Waller, Michelle" userId="269c6baa-3bea-43e2-b302-c27845c1a42b" providerId="ADAL" clId="{2ADD3950-24BA-7F4D-A611-3579635766B1}" dt="2020-09-23T13:23:34.952" v="17" actId="20577"/>
      <pc:docMkLst>
        <pc:docMk/>
      </pc:docMkLst>
      <pc:sldChg chg="modSp mod">
        <pc:chgData name="Waller, Michelle" userId="269c6baa-3bea-43e2-b302-c27845c1a42b" providerId="ADAL" clId="{2ADD3950-24BA-7F4D-A611-3579635766B1}" dt="2020-09-23T13:23:26.030" v="13" actId="20577"/>
        <pc:sldMkLst>
          <pc:docMk/>
          <pc:sldMk cId="3329272137" sldId="614"/>
        </pc:sldMkLst>
        <pc:spChg chg="mod">
          <ac:chgData name="Waller, Michelle" userId="269c6baa-3bea-43e2-b302-c27845c1a42b" providerId="ADAL" clId="{2ADD3950-24BA-7F4D-A611-3579635766B1}" dt="2020-09-23T13:23:26.030" v="13" actId="20577"/>
          <ac:spMkLst>
            <pc:docMk/>
            <pc:sldMk cId="3329272137" sldId="614"/>
            <ac:spMk id="2" creationId="{00000000-0000-0000-0000-000000000000}"/>
          </ac:spMkLst>
        </pc:spChg>
      </pc:sldChg>
      <pc:sldChg chg="modSp mod">
        <pc:chgData name="Waller, Michelle" userId="269c6baa-3bea-43e2-b302-c27845c1a42b" providerId="ADAL" clId="{2ADD3950-24BA-7F4D-A611-3579635766B1}" dt="2020-09-23T13:23:16.844" v="7" actId="20577"/>
        <pc:sldMkLst>
          <pc:docMk/>
          <pc:sldMk cId="1116385079" sldId="758"/>
        </pc:sldMkLst>
        <pc:spChg chg="mod">
          <ac:chgData name="Waller, Michelle" userId="269c6baa-3bea-43e2-b302-c27845c1a42b" providerId="ADAL" clId="{2ADD3950-24BA-7F4D-A611-3579635766B1}" dt="2020-09-23T13:23:16.844" v="7" actId="20577"/>
          <ac:spMkLst>
            <pc:docMk/>
            <pc:sldMk cId="1116385079" sldId="758"/>
            <ac:spMk id="9" creationId="{28BFD558-7C1A-3A4A-8CE5-9F2C19E807EE}"/>
          </ac:spMkLst>
        </pc:spChg>
      </pc:sldChg>
      <pc:sldChg chg="modSp mod">
        <pc:chgData name="Waller, Michelle" userId="269c6baa-3bea-43e2-b302-c27845c1a42b" providerId="ADAL" clId="{2ADD3950-24BA-7F4D-A611-3579635766B1}" dt="2020-09-23T13:23:34.952" v="17" actId="20577"/>
        <pc:sldMkLst>
          <pc:docMk/>
          <pc:sldMk cId="695633816" sldId="759"/>
        </pc:sldMkLst>
        <pc:spChg chg="mod">
          <ac:chgData name="Waller, Michelle" userId="269c6baa-3bea-43e2-b302-c27845c1a42b" providerId="ADAL" clId="{2ADD3950-24BA-7F4D-A611-3579635766B1}" dt="2020-09-23T13:23:34.952" v="17" actId="20577"/>
          <ac:spMkLst>
            <pc:docMk/>
            <pc:sldMk cId="695633816" sldId="759"/>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24/09/2020</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24/09/2020</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1054707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6.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a:srcRect l="2329" t="3699" r="30729" b="22632"/>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a:srcRect l="2183" t="12360" r="26272" b="13969"/>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9037"/>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a:srcRect l="42087" t="3861" r="408" b="27103"/>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a:srcRect l="1443" t="5386" r="21743" b="16011"/>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a:srcRect t="6959" b="2252"/>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a:srcRect r="17291"/>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image" Target="../media/image1.png"/><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image" Target="../media/image1.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theme" Target="../theme/theme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20" Type="http://schemas.openxmlformats.org/officeDocument/2006/relationships/slideLayout" Target="../slideLayouts/slideLayout102.xml"/><Relationship Id="rId41"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theme" Target="../theme/theme4.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image" Target="../media/image1.png"/><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image" Target="../media/image1.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image" Target="../media/image13.svg"/><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image" Target="../media/image12.png"/><Relationship Id="rId5" Type="http://schemas.openxmlformats.org/officeDocument/2006/relationships/slideLayout" Target="../slideLayouts/slideLayout171.xml"/><Relationship Id="rId10" Type="http://schemas.openxmlformats.org/officeDocument/2006/relationships/theme" Target="../theme/theme5.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gn="ctr" defTabSz="762000"/>
            <a:endParaRPr lang="en-GB" sz="3600" b="1" baseline="30000">
              <a:cs typeface="Arial" charset="0"/>
            </a:endParaRPr>
          </a:p>
          <a:p>
            <a:endParaRPr lang="en-GB" sz="3200"/>
          </a:p>
          <a:p>
            <a:endParaRPr lang="en-GB" sz="1400"/>
          </a:p>
        </p:txBody>
      </p:sp>
      <p:sp>
        <p:nvSpPr>
          <p:cNvPr id="3" name="Title 2"/>
          <p:cNvSpPr>
            <a:spLocks noGrp="1"/>
          </p:cNvSpPr>
          <p:nvPr>
            <p:ph type="ctrTitle"/>
          </p:nvPr>
        </p:nvSpPr>
        <p:spPr/>
        <p:txBody>
          <a:bodyPr/>
          <a:lstStyle/>
          <a:p>
            <a:r>
              <a:rPr lang="en" dirty="0"/>
              <a:t>forking</a:t>
            </a:r>
            <a:endParaRPr lang="en-GB" dirty="0">
              <a:latin typeface="+mj-lt"/>
            </a:endParaRPr>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a:p>
        </p:txBody>
      </p:sp>
    </p:spTree>
    <p:extLst>
      <p:ext uri="{BB962C8B-B14F-4D97-AF65-F5344CB8AC3E}">
        <p14:creationId xmlns:p14="http://schemas.microsoft.com/office/powerpoint/2010/main" val="111260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marL="399600" indent="-342900">
              <a:buSzPct val="125000"/>
              <a:buFont typeface="Arial" panose="020B0604020202020204" pitchFamily="34" charset="0"/>
              <a:buChar char="•"/>
            </a:pPr>
            <a:r>
              <a:rPr lang="en-GB" sz="2000" dirty="0">
                <a:solidFill>
                  <a:schemeClr val="dk1"/>
                </a:solidFill>
                <a:latin typeface="Montserrat"/>
                <a:ea typeface="Montserrat"/>
                <a:cs typeface="Montserrat"/>
                <a:sym typeface="Montserrat"/>
              </a:rPr>
              <a:t>Forking is ultimately creating a copy of an </a:t>
            </a:r>
            <a:br>
              <a:rPr lang="en-GB" sz="2000" dirty="0">
                <a:solidFill>
                  <a:schemeClr val="dk1"/>
                </a:solidFill>
                <a:latin typeface="Montserrat"/>
                <a:ea typeface="Montserrat"/>
                <a:cs typeface="Montserrat"/>
                <a:sym typeface="Montserrat"/>
              </a:rPr>
            </a:br>
            <a:r>
              <a:rPr lang="en-GB" sz="2000" dirty="0">
                <a:solidFill>
                  <a:schemeClr val="dk1"/>
                </a:solidFill>
                <a:latin typeface="Montserrat"/>
                <a:ea typeface="Montserrat"/>
                <a:cs typeface="Montserrat"/>
                <a:sym typeface="Montserrat"/>
              </a:rPr>
              <a:t>existing repository under your account</a:t>
            </a:r>
          </a:p>
          <a:p>
            <a:pPr marL="399600" indent="-342900">
              <a:spcBef>
                <a:spcPts val="1000"/>
              </a:spcBef>
              <a:spcAft>
                <a:spcPts val="1000"/>
              </a:spcAft>
              <a:buClr>
                <a:schemeClr val="dk1"/>
              </a:buClr>
              <a:buSzPct val="125000"/>
              <a:buFont typeface="Arial" panose="020B0604020202020204" pitchFamily="34" charset="0"/>
              <a:buChar char="•"/>
            </a:pPr>
            <a:r>
              <a:rPr lang="en-GB" sz="2000" dirty="0">
                <a:solidFill>
                  <a:schemeClr val="dk1"/>
                </a:solidFill>
                <a:latin typeface="Montserrat"/>
                <a:ea typeface="Montserrat"/>
                <a:cs typeface="Montserrat"/>
                <a:sym typeface="Montserrat"/>
              </a:rPr>
              <a:t>You can experiment with the existing code base without the fear of breaking the project</a:t>
            </a:r>
            <a:endParaRPr lang="en-GB" sz="2000" dirty="0">
              <a:solidFill>
                <a:schemeClr val="dk1"/>
              </a:solidFill>
              <a:latin typeface="Montserrat"/>
              <a:ea typeface="Montserrat"/>
              <a:cs typeface="Montserrat"/>
            </a:endParaRPr>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2</a:t>
            </a:fld>
            <a:endParaRPr lang="en-GB"/>
          </a:p>
        </p:txBody>
      </p:sp>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GB" dirty="0"/>
              <a:t>W</a:t>
            </a:r>
            <a:r>
              <a:rPr lang="en" dirty="0"/>
              <a:t>hat is forking</a:t>
            </a:r>
            <a:endParaRPr lang="en-US" dirty="0"/>
          </a:p>
        </p:txBody>
      </p:sp>
    </p:spTree>
    <p:extLst>
      <p:ext uri="{BB962C8B-B14F-4D97-AF65-F5344CB8AC3E}">
        <p14:creationId xmlns:p14="http://schemas.microsoft.com/office/powerpoint/2010/main" val="111638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BEDCC5-97D5-B244-8529-D4408D487DCD}"/>
              </a:ext>
            </a:extLst>
          </p:cNvPr>
          <p:cNvSpPr>
            <a:spLocks noGrp="1"/>
          </p:cNvSpPr>
          <p:nvPr>
            <p:ph type="sldNum" sz="quarter" idx="4"/>
          </p:nvPr>
        </p:nvSpPr>
        <p:spPr/>
        <p:txBody>
          <a:bodyPr/>
          <a:lstStyle/>
          <a:p>
            <a:fld id="{EF892D59-8F09-EF4B-AD6D-DA609442F868}" type="slidenum">
              <a:rPr lang="en-GB" smtClean="0"/>
              <a:pPr/>
              <a:t>3</a:t>
            </a:fld>
            <a:endParaRPr lang="en-GB"/>
          </a:p>
        </p:txBody>
      </p:sp>
      <p:sp>
        <p:nvSpPr>
          <p:cNvPr id="10" name="Text Placeholder 9">
            <a:extLst>
              <a:ext uri="{FF2B5EF4-FFF2-40B4-BE49-F238E27FC236}">
                <a16:creationId xmlns:a16="http://schemas.microsoft.com/office/drawing/2014/main" id="{7AC9BA59-C940-834F-A46E-50A0AFA081E1}"/>
              </a:ext>
            </a:extLst>
          </p:cNvPr>
          <p:cNvSpPr>
            <a:spLocks noGrp="1"/>
          </p:cNvSpPr>
          <p:nvPr>
            <p:ph type="body" sz="quarter" idx="10"/>
          </p:nvPr>
        </p:nvSpPr>
        <p:spPr/>
        <p:txBody>
          <a:bodyPr/>
          <a:lstStyle/>
          <a:p>
            <a:r>
              <a:rPr lang="en-GB" dirty="0">
                <a:latin typeface="+mj-lt"/>
                <a:ea typeface="Montserrat"/>
                <a:cs typeface="Montserrat"/>
                <a:sym typeface="Montserrat"/>
              </a:rPr>
              <a:t>Proposing</a:t>
            </a:r>
            <a:r>
              <a:rPr lang="en-GB" b="1" dirty="0">
                <a:latin typeface="+mj-lt"/>
                <a:ea typeface="Montserrat"/>
                <a:cs typeface="Montserrat"/>
                <a:sym typeface="Montserrat"/>
              </a:rPr>
              <a:t> a change</a:t>
            </a:r>
            <a:endParaRPr lang="en-US" dirty="0">
              <a:latin typeface="+mj-lt"/>
            </a:endParaRPr>
          </a:p>
        </p:txBody>
      </p:sp>
      <p:sp>
        <p:nvSpPr>
          <p:cNvPr id="11" name="Text Placeholder 10">
            <a:extLst>
              <a:ext uri="{FF2B5EF4-FFF2-40B4-BE49-F238E27FC236}">
                <a16:creationId xmlns:a16="http://schemas.microsoft.com/office/drawing/2014/main" id="{443E2670-68E3-E14B-9442-1953C91D322A}"/>
              </a:ext>
            </a:extLst>
          </p:cNvPr>
          <p:cNvSpPr>
            <a:spLocks noGrp="1"/>
          </p:cNvSpPr>
          <p:nvPr>
            <p:ph type="body" sz="quarter" idx="11"/>
          </p:nvPr>
        </p:nvSpPr>
        <p:spPr/>
        <p:txBody>
          <a:bodyPr/>
          <a:lstStyle/>
          <a:p>
            <a:pPr lvl="0">
              <a:spcAft>
                <a:spcPts val="0"/>
              </a:spcAft>
            </a:pPr>
            <a:r>
              <a:rPr lang="en-GB" dirty="0">
                <a:solidFill>
                  <a:schemeClr val="dk1"/>
                </a:solidFill>
                <a:latin typeface="Montserrat"/>
                <a:ea typeface="Montserrat"/>
                <a:cs typeface="Montserrat"/>
                <a:sym typeface="Montserrat"/>
              </a:rPr>
              <a:t>Imagine you’re using someone's project and you find </a:t>
            </a:r>
            <a:br>
              <a:rPr lang="en-GB" dirty="0">
                <a:solidFill>
                  <a:schemeClr val="dk1"/>
                </a:solidFill>
                <a:latin typeface="Montserrat"/>
                <a:ea typeface="Montserrat"/>
                <a:cs typeface="Montserrat"/>
                <a:sym typeface="Montserrat"/>
              </a:rPr>
            </a:br>
            <a:r>
              <a:rPr lang="en-GB" dirty="0">
                <a:solidFill>
                  <a:schemeClr val="dk1"/>
                </a:solidFill>
                <a:latin typeface="Montserrat"/>
                <a:ea typeface="Montserrat"/>
                <a:cs typeface="Montserrat"/>
                <a:sym typeface="Montserrat"/>
              </a:rPr>
              <a:t>a bug.</a:t>
            </a:r>
          </a:p>
          <a:p>
            <a:pPr lvl="0">
              <a:spcAft>
                <a:spcPts val="0"/>
              </a:spcAft>
            </a:pPr>
            <a:endParaRPr lang="en-GB" dirty="0">
              <a:solidFill>
                <a:schemeClr val="dk1"/>
              </a:solidFill>
              <a:latin typeface="Montserrat"/>
              <a:ea typeface="Montserrat"/>
              <a:cs typeface="Montserrat"/>
              <a:sym typeface="Montserrat"/>
            </a:endParaRP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Fork the repository</a:t>
            </a: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Create a new branch</a:t>
            </a: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Fix the issue</a:t>
            </a: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Submit a pull request to the owner of the </a:t>
            </a:r>
            <a:br>
              <a:rPr lang="en-GB" dirty="0">
                <a:solidFill>
                  <a:schemeClr val="dk1"/>
                </a:solidFill>
                <a:latin typeface="Montserrat"/>
                <a:ea typeface="Montserrat"/>
                <a:cs typeface="Montserrat"/>
                <a:sym typeface="Montserrat"/>
              </a:rPr>
            </a:br>
            <a:r>
              <a:rPr lang="en-GB" dirty="0">
                <a:solidFill>
                  <a:schemeClr val="dk1"/>
                </a:solidFill>
                <a:latin typeface="Montserrat"/>
                <a:ea typeface="Montserrat"/>
                <a:cs typeface="Montserrat"/>
                <a:sym typeface="Montserrat"/>
              </a:rPr>
              <a:t>original project</a:t>
            </a:r>
          </a:p>
          <a:p>
            <a:pPr marL="152400" lvl="0">
              <a:spcBef>
                <a:spcPts val="1000"/>
              </a:spcBef>
              <a:spcAft>
                <a:spcPts val="0"/>
              </a:spcAft>
              <a:buClr>
                <a:schemeClr val="dk1"/>
              </a:buClr>
              <a:buSzPct val="100000"/>
            </a:pPr>
            <a:endParaRPr lang="en-GB" dirty="0">
              <a:solidFill>
                <a:schemeClr val="dk1"/>
              </a:solidFill>
              <a:latin typeface="Montserrat"/>
              <a:ea typeface="Montserrat"/>
              <a:cs typeface="Montserrat"/>
              <a:sym typeface="Montserrat"/>
            </a:endParaRPr>
          </a:p>
          <a:p>
            <a:pPr lvl="0">
              <a:spcBef>
                <a:spcPts val="1000"/>
              </a:spcBef>
              <a:spcAft>
                <a:spcPts val="1000"/>
              </a:spcAft>
              <a:buClr>
                <a:schemeClr val="dk1"/>
              </a:buClr>
              <a:buSzPts val="1100"/>
            </a:pPr>
            <a:r>
              <a:rPr lang="en-GB" dirty="0">
                <a:solidFill>
                  <a:schemeClr val="dk1"/>
                </a:solidFill>
                <a:latin typeface="Montserrat"/>
                <a:ea typeface="Montserrat"/>
                <a:cs typeface="Montserrat"/>
                <a:sym typeface="Montserrat"/>
              </a:rPr>
              <a:t>If the owner approves your fix, your work should then be merged into the original repository.</a:t>
            </a:r>
          </a:p>
          <a:p>
            <a:endParaRPr lang="en-US" dirty="0"/>
          </a:p>
        </p:txBody>
      </p:sp>
    </p:spTree>
    <p:extLst>
      <p:ext uri="{BB962C8B-B14F-4D97-AF65-F5344CB8AC3E}">
        <p14:creationId xmlns:p14="http://schemas.microsoft.com/office/powerpoint/2010/main" val="2352843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9DA39E-3282-B646-8E8A-2A536BD8E984}"/>
              </a:ext>
            </a:extLst>
          </p:cNvPr>
          <p:cNvSpPr>
            <a:spLocks noGrp="1"/>
          </p:cNvSpPr>
          <p:nvPr>
            <p:ph type="sldNum" sz="quarter" idx="4"/>
          </p:nvPr>
        </p:nvSpPr>
        <p:spPr/>
        <p:txBody>
          <a:bodyPr/>
          <a:lstStyle/>
          <a:p>
            <a:fld id="{EF892D59-8F09-EF4B-AD6D-DA609442F868}" type="slidenum">
              <a:rPr lang="en-GB" smtClean="0"/>
              <a:pPr/>
              <a:t>4</a:t>
            </a:fld>
            <a:endParaRPr lang="en-GB"/>
          </a:p>
        </p:txBody>
      </p:sp>
      <p:sp>
        <p:nvSpPr>
          <p:cNvPr id="5" name="Text Placeholder 4">
            <a:extLst>
              <a:ext uri="{FF2B5EF4-FFF2-40B4-BE49-F238E27FC236}">
                <a16:creationId xmlns:a16="http://schemas.microsoft.com/office/drawing/2014/main" id="{D269D98B-1C3D-AE4C-9922-37B3763BB245}"/>
              </a:ext>
            </a:extLst>
          </p:cNvPr>
          <p:cNvSpPr>
            <a:spLocks noGrp="1"/>
          </p:cNvSpPr>
          <p:nvPr>
            <p:ph type="body" sz="quarter" idx="10"/>
          </p:nvPr>
        </p:nvSpPr>
        <p:spPr/>
        <p:txBody>
          <a:bodyPr/>
          <a:lstStyle/>
          <a:p>
            <a:r>
              <a:rPr lang="en-GB" dirty="0">
                <a:latin typeface="+mj-lt"/>
                <a:ea typeface="Montserrat"/>
                <a:cs typeface="Montserrat"/>
                <a:sym typeface="Montserrat"/>
              </a:rPr>
              <a:t>Your idea</a:t>
            </a:r>
            <a:endParaRPr lang="en-US" dirty="0">
              <a:latin typeface="+mj-lt"/>
            </a:endParaRPr>
          </a:p>
        </p:txBody>
      </p:sp>
      <p:sp>
        <p:nvSpPr>
          <p:cNvPr id="6" name="Text Placeholder 5">
            <a:extLst>
              <a:ext uri="{FF2B5EF4-FFF2-40B4-BE49-F238E27FC236}">
                <a16:creationId xmlns:a16="http://schemas.microsoft.com/office/drawing/2014/main" id="{2E9B3C6F-7E91-B74F-93E0-8A59C8A4E7E3}"/>
              </a:ext>
            </a:extLst>
          </p:cNvPr>
          <p:cNvSpPr>
            <a:spLocks noGrp="1"/>
          </p:cNvSpPr>
          <p:nvPr>
            <p:ph type="body" sz="quarter" idx="11"/>
          </p:nvPr>
        </p:nvSpPr>
        <p:spPr/>
        <p:txBody>
          <a:bodyPr/>
          <a:lstStyle/>
          <a:p>
            <a:r>
              <a:rPr lang="en-GB" dirty="0">
                <a:solidFill>
                  <a:schemeClr val="dk1"/>
                </a:solidFill>
                <a:latin typeface="Montserrat"/>
                <a:ea typeface="Montserrat"/>
                <a:cs typeface="Montserrat"/>
                <a:sym typeface="Montserrat"/>
              </a:rPr>
              <a:t>If a project is under public license, that allows you to freely use it. You could use the project as a starting point for your own project.</a:t>
            </a:r>
          </a:p>
          <a:p>
            <a:pPr lvl="0">
              <a:spcBef>
                <a:spcPts val="1000"/>
              </a:spcBef>
              <a:spcAft>
                <a:spcPts val="1000"/>
              </a:spcAft>
              <a:buClr>
                <a:schemeClr val="dk1"/>
              </a:buClr>
              <a:buSzPts val="1100"/>
            </a:pPr>
            <a:r>
              <a:rPr lang="en-GB" dirty="0">
                <a:solidFill>
                  <a:schemeClr val="dk1"/>
                </a:solidFill>
                <a:latin typeface="Montserrat"/>
                <a:ea typeface="Montserrat"/>
                <a:cs typeface="Montserrat"/>
                <a:sym typeface="Montserrat"/>
              </a:rPr>
              <a:t>For example, if you found a web application that you liked, and it was under public license, you could fork the project and add any additional functionality. This would then be yours to freely use or distribute.</a:t>
            </a:r>
          </a:p>
          <a:p>
            <a:endParaRPr lang="en-US" dirty="0"/>
          </a:p>
        </p:txBody>
      </p:sp>
    </p:spTree>
    <p:extLst>
      <p:ext uri="{BB962C8B-B14F-4D97-AF65-F5344CB8AC3E}">
        <p14:creationId xmlns:p14="http://schemas.microsoft.com/office/powerpoint/2010/main" val="19726987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Courseware" ma:contentTypeID="0x010100F0967B7CEE8D417F966757887D9466FB0033091736364B29459B216A6F39B007CE" ma:contentTypeVersion="0" ma:contentTypeDescription="Base content type which represents courseware documents" ma:contentTypeScope="" ma:versionID="7c1e3ec4f1b4b41bac5b3e2e70b06195">
  <xsd:schema xmlns:xsd="http://www.w3.org/2001/XMLSchema" xmlns:xs="http://www.w3.org/2001/XMLSchema" xmlns:p="http://schemas.microsoft.com/office/2006/metadata/properties" xmlns:ns2="448C177D-8930-4CE7-B892-EC306B91C362" targetNamespace="http://schemas.microsoft.com/office/2006/metadata/properties" ma:root="true" ma:fieldsID="88218c5e7c73d850ed1d20a798c6ecd4" ns2:_="">
    <xsd:import namespace="448C177D-8930-4CE7-B892-EC306B91C362"/>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C177D-8930-4CE7-B892-EC306B91C362"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ookTypeField0 xmlns="448C177D-8930-4CE7-B892-EC306B91C362">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448C177D-8930-4CE7-B892-EC306B91C362" xsi:nil="true"/>
    <IsBuildFile xmlns="448C177D-8930-4CE7-B892-EC306B91C362" xsi:nil="true"/>
  </documentManagement>
</p:properties>
</file>

<file path=customXml/itemProps1.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2.xml><?xml version="1.0" encoding="utf-8"?>
<ds:datastoreItem xmlns:ds="http://schemas.openxmlformats.org/officeDocument/2006/customXml" ds:itemID="{CE1C09F2-86B8-40C8-B994-2431E67C3935}"/>
</file>

<file path=customXml/itemProps3.xml><?xml version="1.0" encoding="utf-8"?>
<ds:datastoreItem xmlns:ds="http://schemas.openxmlformats.org/officeDocument/2006/customXml" ds:itemID="{D54FD4C0-AF61-4457-ADCF-4CFE3F92DA4C}">
  <ds:schemaRefs>
    <ds:schemaRef ds:uri="http://www.w3.org/XML/1998/namespace"/>
    <ds:schemaRef ds:uri="http://schemas.microsoft.com/office/2006/metadata/properties"/>
    <ds:schemaRef ds:uri="http://purl.org/dc/terms/"/>
    <ds:schemaRef ds:uri="99c24da3-94a5-4c5d-be3c-c97cd1e271f9"/>
    <ds:schemaRef ds:uri="http://schemas.microsoft.com/office/infopath/2007/PartnerControls"/>
    <ds:schemaRef ds:uri="http://purl.org/dc/dcmitype/"/>
    <ds:schemaRef ds:uri="http://schemas.microsoft.com/office/2006/documentManagement/types"/>
    <ds:schemaRef ds:uri="http://purl.org/dc/elements/1.1/"/>
    <ds:schemaRef ds:uri="http://schemas.openxmlformats.org/package/2006/metadata/core-properties"/>
    <ds:schemaRef ds:uri="caf9bccc-7e98-4f75-a030-30cf888d3a34"/>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89</TotalTime>
  <Words>167</Words>
  <Application>Microsoft Macintosh PowerPoint</Application>
  <PresentationFormat>Widescreen</PresentationFormat>
  <Paragraphs>21</Paragraphs>
  <Slides>4</Slides>
  <Notes>1</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4</vt:i4>
      </vt:variant>
    </vt:vector>
  </HeadingPairs>
  <TitlesOfParts>
    <vt:vector size="13" baseType="lpstr">
      <vt:lpstr>Arial</vt:lpstr>
      <vt:lpstr>Calibri</vt:lpstr>
      <vt:lpstr>Krana Fat B</vt:lpstr>
      <vt:lpstr>Montserrat</vt:lpstr>
      <vt:lpstr>Master_Primary_Colors</vt:lpstr>
      <vt:lpstr>Master_Red_and_Purple</vt:lpstr>
      <vt:lpstr>Master_Yellow_and_Orange</vt:lpstr>
      <vt:lpstr>Master_Blue</vt:lpstr>
      <vt:lpstr>Master_Neutral</vt:lpstr>
      <vt:lpstr>forking</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Waller, Michelle</cp:lastModifiedBy>
  <cp:revision>1</cp:revision>
  <cp:lastPrinted>2019-07-03T09:46:41Z</cp:lastPrinted>
  <dcterms:created xsi:type="dcterms:W3CDTF">2019-09-05T08:17:12Z</dcterms:created>
  <dcterms:modified xsi:type="dcterms:W3CDTF">2020-09-24T10:02:53Z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0x010100F0967B7CEE8D417F966757887D9466FB0033091736364B29459B216A6F39B007CE</vt:lpwstr>
  </property>
  <property fmtid="{D5CDD505-2E9C-101B-9397-08002B2CF9AE}" pid="3" name="BookType">
    <vt:lpwstr>4</vt:lpwstr>
  </property>
</Properties>
</file>